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</p:sldIdLst>
  <p:sldSz cx="20104100" cy="15081250"/>
  <p:notesSz cx="20104100" cy="1508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6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7267" y="2611220"/>
            <a:ext cx="9489564" cy="1302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7490" y="12220149"/>
            <a:ext cx="4998085" cy="1442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35414D"/>
                </a:solidFill>
                <a:latin typeface="Sitka Display"/>
                <a:cs typeface="Sitka Display"/>
              </a:defRPr>
            </a:lvl1pPr>
          </a:lstStyle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45" dirty="0"/>
              <a:t>СРОКИ</a:t>
            </a:r>
            <a:r>
              <a:rPr spc="-30" dirty="0"/>
              <a:t> </a:t>
            </a:r>
            <a:r>
              <a:rPr spc="25" dirty="0"/>
              <a:t>СТРОИТЕЛЬСТВА:</a:t>
            </a:r>
          </a:p>
          <a:p>
            <a:pPr marL="12700" marR="5080">
              <a:lnSpc>
                <a:spcPct val="100699"/>
              </a:lnSpc>
            </a:pPr>
            <a:r>
              <a:rPr b="0" spc="120" dirty="0">
                <a:latin typeface="Calibri"/>
                <a:cs typeface="Calibri"/>
              </a:rPr>
              <a:t>Начало </a:t>
            </a:r>
            <a:r>
              <a:rPr b="0" spc="160" dirty="0">
                <a:latin typeface="Calibri"/>
                <a:cs typeface="Calibri"/>
              </a:rPr>
              <a:t>строительства </a:t>
            </a:r>
            <a:r>
              <a:rPr b="0" spc="35" dirty="0">
                <a:latin typeface="Calibri"/>
                <a:cs typeface="Calibri"/>
              </a:rPr>
              <a:t>–  </a:t>
            </a:r>
            <a:r>
              <a:rPr b="0" spc="105" dirty="0">
                <a:latin typeface="Calibri"/>
                <a:cs typeface="Calibri"/>
              </a:rPr>
              <a:t>Окончание </a:t>
            </a:r>
            <a:r>
              <a:rPr b="0" spc="160" dirty="0">
                <a:latin typeface="Calibri"/>
                <a:cs typeface="Calibri"/>
              </a:rPr>
              <a:t>строительства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35" dirty="0">
                <a:latin typeface="Calibri"/>
                <a:cs typeface="Calibri"/>
              </a:rPr>
              <a:t>–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9442450" y="8"/>
            <a:ext cx="10661649" cy="2556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239999" y="431683"/>
            <a:ext cx="445833" cy="90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375414" y="583269"/>
            <a:ext cx="70624" cy="8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96612" y="595853"/>
            <a:ext cx="15875" cy="77470"/>
          </a:xfrm>
          <a:custGeom>
            <a:avLst/>
            <a:gdLst/>
            <a:ahLst/>
            <a:cxnLst/>
            <a:rect l="l" t="t" r="r" b="b"/>
            <a:pathLst>
              <a:path w="15875" h="77470">
                <a:moveTo>
                  <a:pt x="0" y="77470"/>
                </a:moveTo>
                <a:lnTo>
                  <a:pt x="15539" y="77470"/>
                </a:lnTo>
                <a:lnTo>
                  <a:pt x="15539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96612" y="583153"/>
            <a:ext cx="57150" cy="12700"/>
          </a:xfrm>
          <a:custGeom>
            <a:avLst/>
            <a:gdLst/>
            <a:ahLst/>
            <a:cxnLst/>
            <a:rect l="l" t="t" r="r" b="b"/>
            <a:pathLst>
              <a:path w="57150" h="12700">
                <a:moveTo>
                  <a:pt x="0" y="12700"/>
                </a:moveTo>
                <a:lnTo>
                  <a:pt x="56982" y="12700"/>
                </a:lnTo>
                <a:lnTo>
                  <a:pt x="5698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560870" y="582036"/>
            <a:ext cx="74930" cy="92710"/>
          </a:xfrm>
          <a:custGeom>
            <a:avLst/>
            <a:gdLst/>
            <a:ahLst/>
            <a:cxnLst/>
            <a:rect l="l" t="t" r="r" b="b"/>
            <a:pathLst>
              <a:path w="74930" h="92709">
                <a:moveTo>
                  <a:pt x="44528" y="0"/>
                </a:moveTo>
                <a:lnTo>
                  <a:pt x="29879" y="0"/>
                </a:lnTo>
                <a:lnTo>
                  <a:pt x="23400" y="1783"/>
                </a:lnTo>
                <a:lnTo>
                  <a:pt x="36" y="34723"/>
                </a:lnTo>
                <a:lnTo>
                  <a:pt x="0" y="57568"/>
                </a:lnTo>
                <a:lnTo>
                  <a:pt x="1560" y="65156"/>
                </a:lnTo>
                <a:lnTo>
                  <a:pt x="7780" y="78312"/>
                </a:lnTo>
                <a:lnTo>
                  <a:pt x="12163" y="83376"/>
                </a:lnTo>
                <a:lnTo>
                  <a:pt x="23578" y="90497"/>
                </a:lnTo>
                <a:lnTo>
                  <a:pt x="30060" y="92277"/>
                </a:lnTo>
                <a:lnTo>
                  <a:pt x="44692" y="92277"/>
                </a:lnTo>
                <a:lnTo>
                  <a:pt x="51188" y="90497"/>
                </a:lnTo>
                <a:lnTo>
                  <a:pt x="62504" y="83376"/>
                </a:lnTo>
                <a:lnTo>
                  <a:pt x="65854" y="79440"/>
                </a:lnTo>
                <a:lnTo>
                  <a:pt x="30496" y="79440"/>
                </a:lnTo>
                <a:lnTo>
                  <a:pt x="25170" y="76752"/>
                </a:lnTo>
                <a:lnTo>
                  <a:pt x="17471" y="65979"/>
                </a:lnTo>
                <a:lnTo>
                  <a:pt x="15620" y="58596"/>
                </a:lnTo>
                <a:lnTo>
                  <a:pt x="15638" y="33638"/>
                </a:lnTo>
                <a:lnTo>
                  <a:pt x="17585" y="26166"/>
                </a:lnTo>
                <a:lnTo>
                  <a:pt x="25188" y="15603"/>
                </a:lnTo>
                <a:lnTo>
                  <a:pt x="30464" y="12957"/>
                </a:lnTo>
                <a:lnTo>
                  <a:pt x="65923" y="12957"/>
                </a:lnTo>
                <a:lnTo>
                  <a:pt x="62323" y="8790"/>
                </a:lnTo>
                <a:lnTo>
                  <a:pt x="51007" y="1758"/>
                </a:lnTo>
                <a:lnTo>
                  <a:pt x="44528" y="0"/>
                </a:lnTo>
                <a:close/>
              </a:path>
              <a:path w="74930" h="92709">
                <a:moveTo>
                  <a:pt x="65923" y="12957"/>
                </a:moveTo>
                <a:lnTo>
                  <a:pt x="44124" y="12957"/>
                </a:lnTo>
                <a:lnTo>
                  <a:pt x="49450" y="15610"/>
                </a:lnTo>
                <a:lnTo>
                  <a:pt x="56968" y="26216"/>
                </a:lnTo>
                <a:lnTo>
                  <a:pt x="58800" y="33638"/>
                </a:lnTo>
                <a:lnTo>
                  <a:pt x="58851" y="58596"/>
                </a:lnTo>
                <a:lnTo>
                  <a:pt x="56982" y="66288"/>
                </a:lnTo>
                <a:lnTo>
                  <a:pt x="53284" y="71557"/>
                </a:lnTo>
                <a:lnTo>
                  <a:pt x="49546" y="76820"/>
                </a:lnTo>
                <a:lnTo>
                  <a:pt x="44234" y="79440"/>
                </a:lnTo>
                <a:lnTo>
                  <a:pt x="65854" y="79440"/>
                </a:lnTo>
                <a:lnTo>
                  <a:pt x="66841" y="78281"/>
                </a:lnTo>
                <a:lnTo>
                  <a:pt x="72933" y="64993"/>
                </a:lnTo>
                <a:lnTo>
                  <a:pt x="74398" y="57568"/>
                </a:lnTo>
                <a:lnTo>
                  <a:pt x="74408" y="34723"/>
                </a:lnTo>
                <a:lnTo>
                  <a:pt x="72848" y="27053"/>
                </a:lnTo>
                <a:lnTo>
                  <a:pt x="66695" y="13851"/>
                </a:lnTo>
                <a:lnTo>
                  <a:pt x="65923" y="12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50754" y="583269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44379" y="0"/>
                </a:moveTo>
                <a:lnTo>
                  <a:pt x="0" y="0"/>
                </a:lnTo>
                <a:lnTo>
                  <a:pt x="0" y="89802"/>
                </a:lnTo>
                <a:lnTo>
                  <a:pt x="15606" y="89802"/>
                </a:lnTo>
                <a:lnTo>
                  <a:pt x="15606" y="56504"/>
                </a:lnTo>
                <a:lnTo>
                  <a:pt x="44574" y="56504"/>
                </a:lnTo>
                <a:lnTo>
                  <a:pt x="52663" y="54053"/>
                </a:lnTo>
                <a:lnTo>
                  <a:pt x="64209" y="44252"/>
                </a:lnTo>
                <a:lnTo>
                  <a:pt x="64350" y="43918"/>
                </a:lnTo>
                <a:lnTo>
                  <a:pt x="15606" y="43918"/>
                </a:lnTo>
                <a:lnTo>
                  <a:pt x="15606" y="12585"/>
                </a:lnTo>
                <a:lnTo>
                  <a:pt x="63597" y="12585"/>
                </a:lnTo>
                <a:lnTo>
                  <a:pt x="52337" y="2620"/>
                </a:lnTo>
                <a:lnTo>
                  <a:pt x="44379" y="0"/>
                </a:lnTo>
                <a:close/>
              </a:path>
              <a:path w="67309" h="90170">
                <a:moveTo>
                  <a:pt x="63597" y="12585"/>
                </a:moveTo>
                <a:lnTo>
                  <a:pt x="34784" y="12585"/>
                </a:lnTo>
                <a:lnTo>
                  <a:pt x="39965" y="12673"/>
                </a:lnTo>
                <a:lnTo>
                  <a:pt x="44025" y="14159"/>
                </a:lnTo>
                <a:lnTo>
                  <a:pt x="49950" y="19957"/>
                </a:lnTo>
                <a:lnTo>
                  <a:pt x="51429" y="23830"/>
                </a:lnTo>
                <a:lnTo>
                  <a:pt x="51429" y="33613"/>
                </a:lnTo>
                <a:lnTo>
                  <a:pt x="49957" y="37397"/>
                </a:lnTo>
                <a:lnTo>
                  <a:pt x="44138" y="42610"/>
                </a:lnTo>
                <a:lnTo>
                  <a:pt x="39901" y="43918"/>
                </a:lnTo>
                <a:lnTo>
                  <a:pt x="64350" y="43918"/>
                </a:lnTo>
                <a:lnTo>
                  <a:pt x="67100" y="37397"/>
                </a:lnTo>
                <a:lnTo>
                  <a:pt x="67086" y="19957"/>
                </a:lnTo>
                <a:lnTo>
                  <a:pt x="64146" y="13071"/>
                </a:lnTo>
                <a:lnTo>
                  <a:pt x="63597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29450" y="582036"/>
            <a:ext cx="74930" cy="92710"/>
          </a:xfrm>
          <a:custGeom>
            <a:avLst/>
            <a:gdLst/>
            <a:ahLst/>
            <a:cxnLst/>
            <a:rect l="l" t="t" r="r" b="b"/>
            <a:pathLst>
              <a:path w="74930" h="92709">
                <a:moveTo>
                  <a:pt x="44528" y="0"/>
                </a:moveTo>
                <a:lnTo>
                  <a:pt x="29879" y="0"/>
                </a:lnTo>
                <a:lnTo>
                  <a:pt x="23383" y="1783"/>
                </a:lnTo>
                <a:lnTo>
                  <a:pt x="40" y="34723"/>
                </a:lnTo>
                <a:lnTo>
                  <a:pt x="0" y="57568"/>
                </a:lnTo>
                <a:lnTo>
                  <a:pt x="1560" y="65156"/>
                </a:lnTo>
                <a:lnTo>
                  <a:pt x="7762" y="78312"/>
                </a:lnTo>
                <a:lnTo>
                  <a:pt x="12163" y="83376"/>
                </a:lnTo>
                <a:lnTo>
                  <a:pt x="23564" y="90497"/>
                </a:lnTo>
                <a:lnTo>
                  <a:pt x="30042" y="92277"/>
                </a:lnTo>
                <a:lnTo>
                  <a:pt x="44692" y="92277"/>
                </a:lnTo>
                <a:lnTo>
                  <a:pt x="51188" y="90497"/>
                </a:lnTo>
                <a:lnTo>
                  <a:pt x="62490" y="83376"/>
                </a:lnTo>
                <a:lnTo>
                  <a:pt x="65851" y="79440"/>
                </a:lnTo>
                <a:lnTo>
                  <a:pt x="30496" y="79440"/>
                </a:lnTo>
                <a:lnTo>
                  <a:pt x="25152" y="76752"/>
                </a:lnTo>
                <a:lnTo>
                  <a:pt x="17471" y="65979"/>
                </a:lnTo>
                <a:lnTo>
                  <a:pt x="15620" y="58596"/>
                </a:lnTo>
                <a:lnTo>
                  <a:pt x="15638" y="33638"/>
                </a:lnTo>
                <a:lnTo>
                  <a:pt x="17571" y="26166"/>
                </a:lnTo>
                <a:lnTo>
                  <a:pt x="21390" y="20883"/>
                </a:lnTo>
                <a:lnTo>
                  <a:pt x="25170" y="15603"/>
                </a:lnTo>
                <a:lnTo>
                  <a:pt x="30464" y="12957"/>
                </a:lnTo>
                <a:lnTo>
                  <a:pt x="65907" y="12957"/>
                </a:lnTo>
                <a:lnTo>
                  <a:pt x="62312" y="8790"/>
                </a:lnTo>
                <a:lnTo>
                  <a:pt x="51007" y="1758"/>
                </a:lnTo>
                <a:lnTo>
                  <a:pt x="44528" y="0"/>
                </a:lnTo>
                <a:close/>
              </a:path>
              <a:path w="74930" h="92709">
                <a:moveTo>
                  <a:pt x="65907" y="12957"/>
                </a:moveTo>
                <a:lnTo>
                  <a:pt x="44106" y="12957"/>
                </a:lnTo>
                <a:lnTo>
                  <a:pt x="49450" y="15610"/>
                </a:lnTo>
                <a:lnTo>
                  <a:pt x="56968" y="26216"/>
                </a:lnTo>
                <a:lnTo>
                  <a:pt x="58800" y="33638"/>
                </a:lnTo>
                <a:lnTo>
                  <a:pt x="58851" y="58596"/>
                </a:lnTo>
                <a:lnTo>
                  <a:pt x="56986" y="66288"/>
                </a:lnTo>
                <a:lnTo>
                  <a:pt x="49546" y="76820"/>
                </a:lnTo>
                <a:lnTo>
                  <a:pt x="44220" y="79440"/>
                </a:lnTo>
                <a:lnTo>
                  <a:pt x="65851" y="79440"/>
                </a:lnTo>
                <a:lnTo>
                  <a:pt x="66841" y="78281"/>
                </a:lnTo>
                <a:lnTo>
                  <a:pt x="72933" y="64993"/>
                </a:lnTo>
                <a:lnTo>
                  <a:pt x="74398" y="57568"/>
                </a:lnTo>
                <a:lnTo>
                  <a:pt x="74408" y="34723"/>
                </a:lnTo>
                <a:lnTo>
                  <a:pt x="72848" y="27053"/>
                </a:lnTo>
                <a:lnTo>
                  <a:pt x="66678" y="13851"/>
                </a:lnTo>
                <a:lnTo>
                  <a:pt x="65907" y="12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810141" y="583268"/>
            <a:ext cx="90805" cy="112395"/>
          </a:xfrm>
          <a:custGeom>
            <a:avLst/>
            <a:gdLst/>
            <a:ahLst/>
            <a:cxnLst/>
            <a:rect l="l" t="t" r="r" b="b"/>
            <a:pathLst>
              <a:path w="90805" h="112395">
                <a:moveTo>
                  <a:pt x="90309" y="77355"/>
                </a:moveTo>
                <a:lnTo>
                  <a:pt x="0" y="77355"/>
                </a:lnTo>
                <a:lnTo>
                  <a:pt x="507" y="111887"/>
                </a:lnTo>
                <a:lnTo>
                  <a:pt x="15542" y="111887"/>
                </a:lnTo>
                <a:lnTo>
                  <a:pt x="15542" y="89802"/>
                </a:lnTo>
                <a:lnTo>
                  <a:pt x="90016" y="89802"/>
                </a:lnTo>
                <a:lnTo>
                  <a:pt x="90309" y="77355"/>
                </a:lnTo>
                <a:close/>
              </a:path>
              <a:path w="90805" h="112395">
                <a:moveTo>
                  <a:pt x="90016" y="89802"/>
                </a:moveTo>
                <a:lnTo>
                  <a:pt x="74703" y="89802"/>
                </a:lnTo>
                <a:lnTo>
                  <a:pt x="74703" y="111887"/>
                </a:lnTo>
                <a:lnTo>
                  <a:pt x="89497" y="111887"/>
                </a:lnTo>
                <a:lnTo>
                  <a:pt x="90016" y="89802"/>
                </a:lnTo>
                <a:close/>
              </a:path>
              <a:path w="90805" h="112395">
                <a:moveTo>
                  <a:pt x="78890" y="0"/>
                </a:moveTo>
                <a:lnTo>
                  <a:pt x="22266" y="0"/>
                </a:lnTo>
                <a:lnTo>
                  <a:pt x="19925" y="39851"/>
                </a:lnTo>
                <a:lnTo>
                  <a:pt x="19322" y="48199"/>
                </a:lnTo>
                <a:lnTo>
                  <a:pt x="17947" y="55667"/>
                </a:lnTo>
                <a:lnTo>
                  <a:pt x="13677" y="68869"/>
                </a:lnTo>
                <a:lnTo>
                  <a:pt x="10797" y="73898"/>
                </a:lnTo>
                <a:lnTo>
                  <a:pt x="7209" y="77355"/>
                </a:lnTo>
                <a:lnTo>
                  <a:pt x="24861" y="77355"/>
                </a:lnTo>
                <a:lnTo>
                  <a:pt x="35663" y="37876"/>
                </a:lnTo>
                <a:lnTo>
                  <a:pt x="37142" y="12585"/>
                </a:lnTo>
                <a:lnTo>
                  <a:pt x="78890" y="12585"/>
                </a:lnTo>
                <a:lnTo>
                  <a:pt x="78890" y="0"/>
                </a:lnTo>
                <a:close/>
              </a:path>
              <a:path w="90805" h="112395">
                <a:moveTo>
                  <a:pt x="78890" y="12585"/>
                </a:moveTo>
                <a:lnTo>
                  <a:pt x="63351" y="12585"/>
                </a:lnTo>
                <a:lnTo>
                  <a:pt x="63351" y="77355"/>
                </a:lnTo>
                <a:lnTo>
                  <a:pt x="78890" y="77355"/>
                </a:lnTo>
                <a:lnTo>
                  <a:pt x="78890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07304" y="582036"/>
            <a:ext cx="71755" cy="92710"/>
          </a:xfrm>
          <a:custGeom>
            <a:avLst/>
            <a:gdLst/>
            <a:ahLst/>
            <a:cxnLst/>
            <a:rect l="l" t="t" r="r" b="b"/>
            <a:pathLst>
              <a:path w="71755" h="92709">
                <a:moveTo>
                  <a:pt x="46780" y="0"/>
                </a:moveTo>
                <a:lnTo>
                  <a:pt x="29521" y="0"/>
                </a:lnTo>
                <a:lnTo>
                  <a:pt x="23025" y="1751"/>
                </a:lnTo>
                <a:lnTo>
                  <a:pt x="11819" y="8741"/>
                </a:lnTo>
                <a:lnTo>
                  <a:pt x="7500" y="13712"/>
                </a:lnTo>
                <a:lnTo>
                  <a:pt x="4510" y="20173"/>
                </a:lnTo>
                <a:lnTo>
                  <a:pt x="1492" y="26631"/>
                </a:lnTo>
                <a:lnTo>
                  <a:pt x="0" y="34092"/>
                </a:lnTo>
                <a:lnTo>
                  <a:pt x="0" y="50947"/>
                </a:lnTo>
                <a:lnTo>
                  <a:pt x="22684" y="90582"/>
                </a:lnTo>
                <a:lnTo>
                  <a:pt x="28986" y="92277"/>
                </a:lnTo>
                <a:lnTo>
                  <a:pt x="36128" y="92277"/>
                </a:lnTo>
                <a:lnTo>
                  <a:pt x="65957" y="79692"/>
                </a:lnTo>
                <a:lnTo>
                  <a:pt x="29425" y="79692"/>
                </a:lnTo>
                <a:lnTo>
                  <a:pt x="24354" y="77142"/>
                </a:lnTo>
                <a:lnTo>
                  <a:pt x="17404" y="66936"/>
                </a:lnTo>
                <a:lnTo>
                  <a:pt x="15666" y="59532"/>
                </a:lnTo>
                <a:lnTo>
                  <a:pt x="15748" y="32259"/>
                </a:lnTo>
                <a:lnTo>
                  <a:pt x="17617" y="24982"/>
                </a:lnTo>
                <a:lnTo>
                  <a:pt x="21237" y="20021"/>
                </a:lnTo>
                <a:lnTo>
                  <a:pt x="24893" y="15067"/>
                </a:lnTo>
                <a:lnTo>
                  <a:pt x="30103" y="12585"/>
                </a:lnTo>
                <a:lnTo>
                  <a:pt x="65920" y="12585"/>
                </a:lnTo>
                <a:lnTo>
                  <a:pt x="54773" y="2687"/>
                </a:lnTo>
                <a:lnTo>
                  <a:pt x="46780" y="0"/>
                </a:lnTo>
                <a:close/>
              </a:path>
              <a:path w="71755" h="92709">
                <a:moveTo>
                  <a:pt x="71369" y="61805"/>
                </a:moveTo>
                <a:lnTo>
                  <a:pt x="55826" y="61805"/>
                </a:lnTo>
                <a:lnTo>
                  <a:pt x="55000" y="68220"/>
                </a:lnTo>
                <a:lnTo>
                  <a:pt x="53036" y="72809"/>
                </a:lnTo>
                <a:lnTo>
                  <a:pt x="46865" y="78312"/>
                </a:lnTo>
                <a:lnTo>
                  <a:pt x="42269" y="79692"/>
                </a:lnTo>
                <a:lnTo>
                  <a:pt x="65957" y="79692"/>
                </a:lnTo>
                <a:lnTo>
                  <a:pt x="66919" y="78855"/>
                </a:lnTo>
                <a:lnTo>
                  <a:pt x="70461" y="71387"/>
                </a:lnTo>
                <a:lnTo>
                  <a:pt x="71369" y="61805"/>
                </a:lnTo>
                <a:close/>
              </a:path>
              <a:path w="71755" h="92709">
                <a:moveTo>
                  <a:pt x="65920" y="12585"/>
                </a:moveTo>
                <a:lnTo>
                  <a:pt x="42706" y="12585"/>
                </a:lnTo>
                <a:lnTo>
                  <a:pt x="47156" y="14010"/>
                </a:lnTo>
                <a:lnTo>
                  <a:pt x="50163" y="16879"/>
                </a:lnTo>
                <a:lnTo>
                  <a:pt x="53199" y="19737"/>
                </a:lnTo>
                <a:lnTo>
                  <a:pt x="55064" y="24383"/>
                </a:lnTo>
                <a:lnTo>
                  <a:pt x="55826" y="30844"/>
                </a:lnTo>
                <a:lnTo>
                  <a:pt x="71369" y="30844"/>
                </a:lnTo>
                <a:lnTo>
                  <a:pt x="70380" y="21021"/>
                </a:lnTo>
                <a:lnTo>
                  <a:pt x="66858" y="13418"/>
                </a:lnTo>
                <a:lnTo>
                  <a:pt x="65920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92527" y="583268"/>
            <a:ext cx="72390" cy="90170"/>
          </a:xfrm>
          <a:custGeom>
            <a:avLst/>
            <a:gdLst/>
            <a:ahLst/>
            <a:cxnLst/>
            <a:rect l="l" t="t" r="r" b="b"/>
            <a:pathLst>
              <a:path w="72390" h="90170">
                <a:moveTo>
                  <a:pt x="15542" y="0"/>
                </a:moveTo>
                <a:lnTo>
                  <a:pt x="0" y="0"/>
                </a:lnTo>
                <a:lnTo>
                  <a:pt x="0" y="89806"/>
                </a:lnTo>
                <a:lnTo>
                  <a:pt x="15542" y="89806"/>
                </a:lnTo>
                <a:lnTo>
                  <a:pt x="15542" y="51316"/>
                </a:lnTo>
                <a:lnTo>
                  <a:pt x="44758" y="51316"/>
                </a:lnTo>
                <a:lnTo>
                  <a:pt x="38794" y="43000"/>
                </a:lnTo>
                <a:lnTo>
                  <a:pt x="42561" y="37748"/>
                </a:lnTo>
                <a:lnTo>
                  <a:pt x="15542" y="37748"/>
                </a:lnTo>
                <a:lnTo>
                  <a:pt x="15542" y="0"/>
                </a:lnTo>
                <a:close/>
              </a:path>
              <a:path w="72390" h="90170">
                <a:moveTo>
                  <a:pt x="44758" y="51316"/>
                </a:moveTo>
                <a:lnTo>
                  <a:pt x="26145" y="51316"/>
                </a:lnTo>
                <a:lnTo>
                  <a:pt x="53589" y="89806"/>
                </a:lnTo>
                <a:lnTo>
                  <a:pt x="72362" y="89806"/>
                </a:lnTo>
                <a:lnTo>
                  <a:pt x="44758" y="51316"/>
                </a:lnTo>
                <a:close/>
              </a:path>
              <a:path w="72390" h="90170">
                <a:moveTo>
                  <a:pt x="69635" y="0"/>
                </a:moveTo>
                <a:lnTo>
                  <a:pt x="50521" y="0"/>
                </a:lnTo>
                <a:lnTo>
                  <a:pt x="24117" y="37748"/>
                </a:lnTo>
                <a:lnTo>
                  <a:pt x="42561" y="37748"/>
                </a:lnTo>
                <a:lnTo>
                  <a:pt x="6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71710" y="583269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5" h="90170">
                <a:moveTo>
                  <a:pt x="47922" y="0"/>
                </a:moveTo>
                <a:lnTo>
                  <a:pt x="33922" y="0"/>
                </a:lnTo>
                <a:lnTo>
                  <a:pt x="0" y="89802"/>
                </a:lnTo>
                <a:lnTo>
                  <a:pt x="16205" y="89802"/>
                </a:lnTo>
                <a:lnTo>
                  <a:pt x="23482" y="68894"/>
                </a:lnTo>
                <a:lnTo>
                  <a:pt x="73985" y="68894"/>
                </a:lnTo>
                <a:lnTo>
                  <a:pt x="69224" y="56309"/>
                </a:lnTo>
                <a:lnTo>
                  <a:pt x="27865" y="56309"/>
                </a:lnTo>
                <a:lnTo>
                  <a:pt x="40872" y="19056"/>
                </a:lnTo>
                <a:lnTo>
                  <a:pt x="55131" y="19056"/>
                </a:lnTo>
                <a:lnTo>
                  <a:pt x="47922" y="0"/>
                </a:lnTo>
                <a:close/>
              </a:path>
              <a:path w="81915" h="90170">
                <a:moveTo>
                  <a:pt x="73985" y="68894"/>
                </a:moveTo>
                <a:lnTo>
                  <a:pt x="58266" y="68894"/>
                </a:lnTo>
                <a:lnTo>
                  <a:pt x="65607" y="89802"/>
                </a:lnTo>
                <a:lnTo>
                  <a:pt x="81894" y="89802"/>
                </a:lnTo>
                <a:lnTo>
                  <a:pt x="73985" y="68894"/>
                </a:lnTo>
                <a:close/>
              </a:path>
              <a:path w="81915" h="90170">
                <a:moveTo>
                  <a:pt x="55131" y="19056"/>
                </a:moveTo>
                <a:lnTo>
                  <a:pt x="40872" y="19056"/>
                </a:lnTo>
                <a:lnTo>
                  <a:pt x="53883" y="56309"/>
                </a:lnTo>
                <a:lnTo>
                  <a:pt x="69224" y="56309"/>
                </a:lnTo>
                <a:lnTo>
                  <a:pt x="55131" y="19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160297" y="583267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032" y="0"/>
                </a:moveTo>
                <a:lnTo>
                  <a:pt x="36489" y="0"/>
                </a:lnTo>
                <a:lnTo>
                  <a:pt x="26386" y="88"/>
                </a:lnTo>
                <a:lnTo>
                  <a:pt x="18496" y="2524"/>
                </a:lnTo>
                <a:lnTo>
                  <a:pt x="7191" y="12106"/>
                </a:lnTo>
                <a:lnTo>
                  <a:pt x="4365" y="18798"/>
                </a:lnTo>
                <a:lnTo>
                  <a:pt x="4450" y="28071"/>
                </a:lnTo>
                <a:lnTo>
                  <a:pt x="5345" y="35219"/>
                </a:lnTo>
                <a:lnTo>
                  <a:pt x="8283" y="41871"/>
                </a:lnTo>
                <a:lnTo>
                  <a:pt x="13176" y="47343"/>
                </a:lnTo>
                <a:lnTo>
                  <a:pt x="20021" y="51635"/>
                </a:lnTo>
                <a:lnTo>
                  <a:pt x="0" y="89806"/>
                </a:lnTo>
                <a:lnTo>
                  <a:pt x="16691" y="89806"/>
                </a:lnTo>
                <a:lnTo>
                  <a:pt x="34050" y="56255"/>
                </a:lnTo>
                <a:lnTo>
                  <a:pt x="67032" y="56255"/>
                </a:lnTo>
                <a:lnTo>
                  <a:pt x="67032" y="44170"/>
                </a:lnTo>
                <a:lnTo>
                  <a:pt x="31259" y="44170"/>
                </a:lnTo>
                <a:lnTo>
                  <a:pt x="27003" y="42752"/>
                </a:lnTo>
                <a:lnTo>
                  <a:pt x="21333" y="37074"/>
                </a:lnTo>
                <a:lnTo>
                  <a:pt x="19925" y="33120"/>
                </a:lnTo>
                <a:lnTo>
                  <a:pt x="19925" y="23255"/>
                </a:lnTo>
                <a:lnTo>
                  <a:pt x="21305" y="19471"/>
                </a:lnTo>
                <a:lnTo>
                  <a:pt x="26908" y="13968"/>
                </a:lnTo>
                <a:lnTo>
                  <a:pt x="31177" y="12585"/>
                </a:lnTo>
                <a:lnTo>
                  <a:pt x="67032" y="12585"/>
                </a:lnTo>
                <a:lnTo>
                  <a:pt x="67032" y="0"/>
                </a:lnTo>
                <a:close/>
              </a:path>
              <a:path w="67309" h="90170">
                <a:moveTo>
                  <a:pt x="67032" y="56255"/>
                </a:moveTo>
                <a:lnTo>
                  <a:pt x="51429" y="56255"/>
                </a:lnTo>
                <a:lnTo>
                  <a:pt x="51429" y="89806"/>
                </a:lnTo>
                <a:lnTo>
                  <a:pt x="67032" y="89806"/>
                </a:lnTo>
                <a:lnTo>
                  <a:pt x="67032" y="56255"/>
                </a:lnTo>
                <a:close/>
              </a:path>
              <a:path w="67309" h="90170">
                <a:moveTo>
                  <a:pt x="67032" y="12585"/>
                </a:moveTo>
                <a:lnTo>
                  <a:pt x="51429" y="12585"/>
                </a:lnTo>
                <a:lnTo>
                  <a:pt x="51429" y="44170"/>
                </a:lnTo>
                <a:lnTo>
                  <a:pt x="67032" y="44170"/>
                </a:lnTo>
                <a:lnTo>
                  <a:pt x="67032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74459" y="582036"/>
            <a:ext cx="413872" cy="11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759668" y="835937"/>
            <a:ext cx="25400" cy="85090"/>
          </a:xfrm>
          <a:custGeom>
            <a:avLst/>
            <a:gdLst/>
            <a:ahLst/>
            <a:cxnLst/>
            <a:rect l="l" t="t" r="r" b="b"/>
            <a:pathLst>
              <a:path w="25400" h="85090">
                <a:moveTo>
                  <a:pt x="12666" y="0"/>
                </a:moveTo>
                <a:lnTo>
                  <a:pt x="0" y="84696"/>
                </a:lnTo>
                <a:lnTo>
                  <a:pt x="25351" y="84696"/>
                </a:lnTo>
                <a:lnTo>
                  <a:pt x="12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812757" y="1232061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01" y="0"/>
                </a:moveTo>
                <a:lnTo>
                  <a:pt x="0" y="0"/>
                </a:lnTo>
                <a:lnTo>
                  <a:pt x="0" y="56674"/>
                </a:lnTo>
                <a:lnTo>
                  <a:pt x="20801" y="56674"/>
                </a:lnTo>
                <a:lnTo>
                  <a:pt x="25337" y="52883"/>
                </a:lnTo>
                <a:lnTo>
                  <a:pt x="25337" y="3840"/>
                </a:lnTo>
                <a:lnTo>
                  <a:pt x="20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783887" y="1031142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674"/>
                </a:lnTo>
                <a:lnTo>
                  <a:pt x="20815" y="56674"/>
                </a:lnTo>
                <a:lnTo>
                  <a:pt x="25361" y="52858"/>
                </a:lnTo>
                <a:lnTo>
                  <a:pt x="25361" y="3822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20449" y="123015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16"/>
                </a:lnTo>
              </a:path>
            </a:pathLst>
          </a:custGeom>
          <a:ln w="272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67942" y="828287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34"/>
                </a:lnTo>
              </a:path>
            </a:pathLst>
          </a:custGeom>
          <a:ln w="272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66779" y="1094051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692"/>
                </a:lnTo>
                <a:lnTo>
                  <a:pt x="20815" y="56692"/>
                </a:lnTo>
                <a:lnTo>
                  <a:pt x="25347" y="52851"/>
                </a:lnTo>
                <a:lnTo>
                  <a:pt x="25347" y="3833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235758" y="835937"/>
            <a:ext cx="25400" cy="85090"/>
          </a:xfrm>
          <a:custGeom>
            <a:avLst/>
            <a:gdLst/>
            <a:ahLst/>
            <a:cxnLst/>
            <a:rect l="l" t="t" r="r" b="b"/>
            <a:pathLst>
              <a:path w="25400" h="85090">
                <a:moveTo>
                  <a:pt x="12666" y="0"/>
                </a:moveTo>
                <a:lnTo>
                  <a:pt x="0" y="84696"/>
                </a:lnTo>
                <a:lnTo>
                  <a:pt x="25347" y="84696"/>
                </a:lnTo>
                <a:lnTo>
                  <a:pt x="12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76762" y="893097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709"/>
                </a:lnTo>
                <a:lnTo>
                  <a:pt x="20815" y="56709"/>
                </a:lnTo>
                <a:lnTo>
                  <a:pt x="25347" y="52869"/>
                </a:lnTo>
                <a:lnTo>
                  <a:pt x="25347" y="3858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976125" y="893097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01" y="0"/>
                </a:moveTo>
                <a:lnTo>
                  <a:pt x="0" y="0"/>
                </a:lnTo>
                <a:lnTo>
                  <a:pt x="0" y="56709"/>
                </a:lnTo>
                <a:lnTo>
                  <a:pt x="20801" y="56709"/>
                </a:lnTo>
                <a:lnTo>
                  <a:pt x="25347" y="52869"/>
                </a:lnTo>
                <a:lnTo>
                  <a:pt x="25347" y="3858"/>
                </a:lnTo>
                <a:lnTo>
                  <a:pt x="20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891583" y="102922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19"/>
                </a:lnTo>
              </a:path>
            </a:pathLst>
          </a:custGeom>
          <a:ln w="2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64171" y="340271"/>
            <a:ext cx="2320925" cy="1765300"/>
          </a:xfrm>
          <a:custGeom>
            <a:avLst/>
            <a:gdLst/>
            <a:ahLst/>
            <a:cxnLst/>
            <a:rect l="l" t="t" r="r" b="b"/>
            <a:pathLst>
              <a:path w="2320925" h="1765300">
                <a:moveTo>
                  <a:pt x="643006" y="12700"/>
                </a:moveTo>
                <a:lnTo>
                  <a:pt x="629268" y="12700"/>
                </a:lnTo>
                <a:lnTo>
                  <a:pt x="2311" y="1752600"/>
                </a:lnTo>
                <a:lnTo>
                  <a:pt x="0" y="1752600"/>
                </a:lnTo>
                <a:lnTo>
                  <a:pt x="3723" y="1765300"/>
                </a:lnTo>
                <a:lnTo>
                  <a:pt x="21786" y="1765300"/>
                </a:lnTo>
                <a:lnTo>
                  <a:pt x="410603" y="1625600"/>
                </a:lnTo>
                <a:lnTo>
                  <a:pt x="60971" y="1625600"/>
                </a:lnTo>
                <a:lnTo>
                  <a:pt x="640680" y="25400"/>
                </a:lnTo>
                <a:lnTo>
                  <a:pt x="641364" y="25400"/>
                </a:lnTo>
                <a:lnTo>
                  <a:pt x="643006" y="12700"/>
                </a:lnTo>
                <a:close/>
              </a:path>
              <a:path w="2320925" h="1765300">
                <a:moveTo>
                  <a:pt x="1934925" y="444500"/>
                </a:moveTo>
                <a:lnTo>
                  <a:pt x="610332" y="444500"/>
                </a:lnTo>
                <a:lnTo>
                  <a:pt x="60971" y="1625600"/>
                </a:lnTo>
                <a:lnTo>
                  <a:pt x="410603" y="1625600"/>
                </a:lnTo>
                <a:lnTo>
                  <a:pt x="1930525" y="1079500"/>
                </a:lnTo>
                <a:lnTo>
                  <a:pt x="1934925" y="1066800"/>
                </a:lnTo>
                <a:lnTo>
                  <a:pt x="1934925" y="1041400"/>
                </a:lnTo>
                <a:lnTo>
                  <a:pt x="1322262" y="1041400"/>
                </a:lnTo>
                <a:lnTo>
                  <a:pt x="1322262" y="876300"/>
                </a:lnTo>
                <a:lnTo>
                  <a:pt x="1934925" y="876300"/>
                </a:lnTo>
                <a:lnTo>
                  <a:pt x="1934925" y="838200"/>
                </a:lnTo>
                <a:lnTo>
                  <a:pt x="1189395" y="838200"/>
                </a:lnTo>
                <a:lnTo>
                  <a:pt x="1189395" y="673100"/>
                </a:lnTo>
                <a:lnTo>
                  <a:pt x="1934925" y="673100"/>
                </a:lnTo>
                <a:lnTo>
                  <a:pt x="1934925" y="660400"/>
                </a:lnTo>
                <a:lnTo>
                  <a:pt x="917140" y="660400"/>
                </a:lnTo>
                <a:lnTo>
                  <a:pt x="917140" y="635000"/>
                </a:lnTo>
                <a:lnTo>
                  <a:pt x="639804" y="635000"/>
                </a:lnTo>
                <a:lnTo>
                  <a:pt x="639804" y="469900"/>
                </a:lnTo>
                <a:lnTo>
                  <a:pt x="1934925" y="469900"/>
                </a:lnTo>
                <a:lnTo>
                  <a:pt x="1934925" y="444500"/>
                </a:lnTo>
                <a:close/>
              </a:path>
              <a:path w="2320925" h="1765300">
                <a:moveTo>
                  <a:pt x="1439127" y="876300"/>
                </a:moveTo>
                <a:lnTo>
                  <a:pt x="1378246" y="876300"/>
                </a:lnTo>
                <a:lnTo>
                  <a:pt x="1390499" y="889000"/>
                </a:lnTo>
                <a:lnTo>
                  <a:pt x="1397817" y="901700"/>
                </a:lnTo>
                <a:lnTo>
                  <a:pt x="1400245" y="914400"/>
                </a:lnTo>
                <a:lnTo>
                  <a:pt x="1400245" y="939800"/>
                </a:lnTo>
                <a:lnTo>
                  <a:pt x="1397817" y="952500"/>
                </a:lnTo>
                <a:lnTo>
                  <a:pt x="1390499" y="965200"/>
                </a:lnTo>
                <a:lnTo>
                  <a:pt x="1378246" y="977900"/>
                </a:lnTo>
                <a:lnTo>
                  <a:pt x="1348585" y="977900"/>
                </a:lnTo>
                <a:lnTo>
                  <a:pt x="1348585" y="1041400"/>
                </a:lnTo>
                <a:lnTo>
                  <a:pt x="1439127" y="1041400"/>
                </a:lnTo>
                <a:lnTo>
                  <a:pt x="1426605" y="1028700"/>
                </a:lnTo>
                <a:lnTo>
                  <a:pt x="1418929" y="1016000"/>
                </a:lnTo>
                <a:lnTo>
                  <a:pt x="1416320" y="1003300"/>
                </a:lnTo>
                <a:lnTo>
                  <a:pt x="1416320" y="914400"/>
                </a:lnTo>
                <a:lnTo>
                  <a:pt x="1418929" y="901700"/>
                </a:lnTo>
                <a:lnTo>
                  <a:pt x="1426605" y="889000"/>
                </a:lnTo>
                <a:lnTo>
                  <a:pt x="1439127" y="876300"/>
                </a:lnTo>
                <a:close/>
              </a:path>
              <a:path w="2320925" h="1765300">
                <a:moveTo>
                  <a:pt x="1536645" y="876300"/>
                </a:moveTo>
                <a:lnTo>
                  <a:pt x="1473420" y="876300"/>
                </a:lnTo>
                <a:lnTo>
                  <a:pt x="1485940" y="889000"/>
                </a:lnTo>
                <a:lnTo>
                  <a:pt x="1493612" y="901700"/>
                </a:lnTo>
                <a:lnTo>
                  <a:pt x="1496218" y="914400"/>
                </a:lnTo>
                <a:lnTo>
                  <a:pt x="1496218" y="1003300"/>
                </a:lnTo>
                <a:lnTo>
                  <a:pt x="1493612" y="1016000"/>
                </a:lnTo>
                <a:lnTo>
                  <a:pt x="1485940" y="1028700"/>
                </a:lnTo>
                <a:lnTo>
                  <a:pt x="1473420" y="1041400"/>
                </a:lnTo>
                <a:lnTo>
                  <a:pt x="1536645" y="1041400"/>
                </a:lnTo>
                <a:lnTo>
                  <a:pt x="1524380" y="1028700"/>
                </a:lnTo>
                <a:lnTo>
                  <a:pt x="1516952" y="1016000"/>
                </a:lnTo>
                <a:lnTo>
                  <a:pt x="1514456" y="1003300"/>
                </a:lnTo>
                <a:lnTo>
                  <a:pt x="1514456" y="914400"/>
                </a:lnTo>
                <a:lnTo>
                  <a:pt x="1516952" y="901700"/>
                </a:lnTo>
                <a:lnTo>
                  <a:pt x="1524380" y="889000"/>
                </a:lnTo>
                <a:lnTo>
                  <a:pt x="1536645" y="876300"/>
                </a:lnTo>
                <a:close/>
              </a:path>
              <a:path w="2320925" h="1765300">
                <a:moveTo>
                  <a:pt x="1610705" y="977900"/>
                </a:moveTo>
                <a:lnTo>
                  <a:pt x="1592907" y="977900"/>
                </a:lnTo>
                <a:lnTo>
                  <a:pt x="1592907" y="1003300"/>
                </a:lnTo>
                <a:lnTo>
                  <a:pt x="1590409" y="1016000"/>
                </a:lnTo>
                <a:lnTo>
                  <a:pt x="1582975" y="1028700"/>
                </a:lnTo>
                <a:lnTo>
                  <a:pt x="1570694" y="1041400"/>
                </a:lnTo>
                <a:lnTo>
                  <a:pt x="1632897" y="1041400"/>
                </a:lnTo>
                <a:lnTo>
                  <a:pt x="1620631" y="1028700"/>
                </a:lnTo>
                <a:lnTo>
                  <a:pt x="1613202" y="1016000"/>
                </a:lnTo>
                <a:lnTo>
                  <a:pt x="1610705" y="1003300"/>
                </a:lnTo>
                <a:lnTo>
                  <a:pt x="1610705" y="977900"/>
                </a:lnTo>
                <a:close/>
              </a:path>
              <a:path w="2320925" h="1765300">
                <a:moveTo>
                  <a:pt x="1707898" y="977900"/>
                </a:moveTo>
                <a:lnTo>
                  <a:pt x="1689157" y="977900"/>
                </a:lnTo>
                <a:lnTo>
                  <a:pt x="1689157" y="1003300"/>
                </a:lnTo>
                <a:lnTo>
                  <a:pt x="1686659" y="1016000"/>
                </a:lnTo>
                <a:lnTo>
                  <a:pt x="1679226" y="1028700"/>
                </a:lnTo>
                <a:lnTo>
                  <a:pt x="1666947" y="1041400"/>
                </a:lnTo>
                <a:lnTo>
                  <a:pt x="1707898" y="1041400"/>
                </a:lnTo>
                <a:lnTo>
                  <a:pt x="1707898" y="977900"/>
                </a:lnTo>
                <a:close/>
              </a:path>
              <a:path w="2320925" h="1765300">
                <a:moveTo>
                  <a:pt x="1767707" y="927100"/>
                </a:moveTo>
                <a:lnTo>
                  <a:pt x="1756941" y="965200"/>
                </a:lnTo>
                <a:lnTo>
                  <a:pt x="1734937" y="1041400"/>
                </a:lnTo>
                <a:lnTo>
                  <a:pt x="1767707" y="1041400"/>
                </a:lnTo>
                <a:lnTo>
                  <a:pt x="1767707" y="927100"/>
                </a:lnTo>
                <a:close/>
              </a:path>
              <a:path w="2320925" h="1765300">
                <a:moveTo>
                  <a:pt x="1812186" y="876300"/>
                </a:moveTo>
                <a:lnTo>
                  <a:pt x="1791399" y="876300"/>
                </a:lnTo>
                <a:lnTo>
                  <a:pt x="1791399" y="1041400"/>
                </a:lnTo>
                <a:lnTo>
                  <a:pt x="1812186" y="1041400"/>
                </a:lnTo>
                <a:lnTo>
                  <a:pt x="1812186" y="876300"/>
                </a:lnTo>
                <a:close/>
              </a:path>
              <a:path w="2320925" h="1765300">
                <a:moveTo>
                  <a:pt x="1871964" y="927100"/>
                </a:moveTo>
                <a:lnTo>
                  <a:pt x="1861215" y="965200"/>
                </a:lnTo>
                <a:lnTo>
                  <a:pt x="1839226" y="1041400"/>
                </a:lnTo>
                <a:lnTo>
                  <a:pt x="1871964" y="1041400"/>
                </a:lnTo>
                <a:lnTo>
                  <a:pt x="1871964" y="927100"/>
                </a:lnTo>
                <a:close/>
              </a:path>
              <a:path w="2320925" h="1765300">
                <a:moveTo>
                  <a:pt x="1934925" y="876300"/>
                </a:moveTo>
                <a:lnTo>
                  <a:pt x="1895673" y="876300"/>
                </a:lnTo>
                <a:lnTo>
                  <a:pt x="1895673" y="1041400"/>
                </a:lnTo>
                <a:lnTo>
                  <a:pt x="1934925" y="1041400"/>
                </a:lnTo>
                <a:lnTo>
                  <a:pt x="1934925" y="876300"/>
                </a:lnTo>
                <a:close/>
              </a:path>
              <a:path w="2320925" h="1765300">
                <a:moveTo>
                  <a:pt x="1568027" y="901700"/>
                </a:moveTo>
                <a:lnTo>
                  <a:pt x="1540747" y="901700"/>
                </a:lnTo>
                <a:lnTo>
                  <a:pt x="1540747" y="1016000"/>
                </a:lnTo>
                <a:lnTo>
                  <a:pt x="1568027" y="1016000"/>
                </a:lnTo>
                <a:lnTo>
                  <a:pt x="1568027" y="977900"/>
                </a:lnTo>
                <a:lnTo>
                  <a:pt x="1610705" y="977900"/>
                </a:lnTo>
                <a:lnTo>
                  <a:pt x="1610705" y="927100"/>
                </a:lnTo>
                <a:lnTo>
                  <a:pt x="1568027" y="927100"/>
                </a:lnTo>
                <a:lnTo>
                  <a:pt x="1568027" y="901700"/>
                </a:lnTo>
                <a:close/>
              </a:path>
              <a:path w="2320925" h="1765300">
                <a:moveTo>
                  <a:pt x="1664280" y="901700"/>
                </a:moveTo>
                <a:lnTo>
                  <a:pt x="1637011" y="901700"/>
                </a:lnTo>
                <a:lnTo>
                  <a:pt x="1637011" y="1016000"/>
                </a:lnTo>
                <a:lnTo>
                  <a:pt x="1664280" y="1016000"/>
                </a:lnTo>
                <a:lnTo>
                  <a:pt x="1664280" y="977900"/>
                </a:lnTo>
                <a:lnTo>
                  <a:pt x="1707898" y="977900"/>
                </a:lnTo>
                <a:lnTo>
                  <a:pt x="1707898" y="927100"/>
                </a:lnTo>
                <a:lnTo>
                  <a:pt x="1664280" y="927100"/>
                </a:lnTo>
                <a:lnTo>
                  <a:pt x="1664280" y="901700"/>
                </a:lnTo>
                <a:close/>
              </a:path>
              <a:path w="2320925" h="1765300">
                <a:moveTo>
                  <a:pt x="1762445" y="876300"/>
                </a:moveTo>
                <a:lnTo>
                  <a:pt x="1731349" y="876300"/>
                </a:lnTo>
                <a:lnTo>
                  <a:pt x="1731349" y="977900"/>
                </a:lnTo>
                <a:lnTo>
                  <a:pt x="1740930" y="939800"/>
                </a:lnTo>
                <a:lnTo>
                  <a:pt x="1762445" y="876300"/>
                </a:lnTo>
                <a:close/>
              </a:path>
              <a:path w="2320925" h="1765300">
                <a:moveTo>
                  <a:pt x="1866719" y="876300"/>
                </a:moveTo>
                <a:lnTo>
                  <a:pt x="1835602" y="876300"/>
                </a:lnTo>
                <a:lnTo>
                  <a:pt x="1835602" y="977900"/>
                </a:lnTo>
                <a:lnTo>
                  <a:pt x="1845201" y="939800"/>
                </a:lnTo>
                <a:lnTo>
                  <a:pt x="1866719" y="876300"/>
                </a:lnTo>
                <a:close/>
              </a:path>
              <a:path w="2320925" h="1765300">
                <a:moveTo>
                  <a:pt x="1632897" y="876300"/>
                </a:moveTo>
                <a:lnTo>
                  <a:pt x="1570694" y="876300"/>
                </a:lnTo>
                <a:lnTo>
                  <a:pt x="1582975" y="889000"/>
                </a:lnTo>
                <a:lnTo>
                  <a:pt x="1590409" y="901700"/>
                </a:lnTo>
                <a:lnTo>
                  <a:pt x="1592907" y="914400"/>
                </a:lnTo>
                <a:lnTo>
                  <a:pt x="1592907" y="927100"/>
                </a:lnTo>
                <a:lnTo>
                  <a:pt x="1610705" y="927100"/>
                </a:lnTo>
                <a:lnTo>
                  <a:pt x="1610705" y="914400"/>
                </a:lnTo>
                <a:lnTo>
                  <a:pt x="1613202" y="901700"/>
                </a:lnTo>
                <a:lnTo>
                  <a:pt x="1620631" y="889000"/>
                </a:lnTo>
                <a:lnTo>
                  <a:pt x="1632897" y="876300"/>
                </a:lnTo>
                <a:close/>
              </a:path>
              <a:path w="2320925" h="1765300">
                <a:moveTo>
                  <a:pt x="1707898" y="876300"/>
                </a:moveTo>
                <a:lnTo>
                  <a:pt x="1666947" y="876300"/>
                </a:lnTo>
                <a:lnTo>
                  <a:pt x="1679226" y="889000"/>
                </a:lnTo>
                <a:lnTo>
                  <a:pt x="1686659" y="901700"/>
                </a:lnTo>
                <a:lnTo>
                  <a:pt x="1689157" y="914400"/>
                </a:lnTo>
                <a:lnTo>
                  <a:pt x="1689157" y="927100"/>
                </a:lnTo>
                <a:lnTo>
                  <a:pt x="1707898" y="927100"/>
                </a:lnTo>
                <a:lnTo>
                  <a:pt x="1707898" y="876300"/>
                </a:lnTo>
                <a:close/>
              </a:path>
              <a:path w="2320925" h="1765300">
                <a:moveTo>
                  <a:pt x="1245612" y="698500"/>
                </a:moveTo>
                <a:lnTo>
                  <a:pt x="1215718" y="698500"/>
                </a:lnTo>
                <a:lnTo>
                  <a:pt x="1215718" y="838200"/>
                </a:lnTo>
                <a:lnTo>
                  <a:pt x="1245612" y="838200"/>
                </a:lnTo>
                <a:lnTo>
                  <a:pt x="1245612" y="698500"/>
                </a:lnTo>
                <a:close/>
              </a:path>
              <a:path w="2320925" h="1765300">
                <a:moveTo>
                  <a:pt x="1293421" y="673100"/>
                </a:moveTo>
                <a:lnTo>
                  <a:pt x="1272425" y="673100"/>
                </a:lnTo>
                <a:lnTo>
                  <a:pt x="1272425" y="838200"/>
                </a:lnTo>
                <a:lnTo>
                  <a:pt x="1293421" y="838200"/>
                </a:lnTo>
                <a:lnTo>
                  <a:pt x="1293421" y="673100"/>
                </a:lnTo>
                <a:close/>
              </a:path>
              <a:path w="2320925" h="1765300">
                <a:moveTo>
                  <a:pt x="1410270" y="673100"/>
                </a:moveTo>
                <a:lnTo>
                  <a:pt x="1349388" y="673100"/>
                </a:lnTo>
                <a:lnTo>
                  <a:pt x="1361637" y="685800"/>
                </a:lnTo>
                <a:lnTo>
                  <a:pt x="1368956" y="698500"/>
                </a:lnTo>
                <a:lnTo>
                  <a:pt x="1371387" y="711200"/>
                </a:lnTo>
                <a:lnTo>
                  <a:pt x="1371387" y="736600"/>
                </a:lnTo>
                <a:lnTo>
                  <a:pt x="1368956" y="749300"/>
                </a:lnTo>
                <a:lnTo>
                  <a:pt x="1361637" y="762000"/>
                </a:lnTo>
                <a:lnTo>
                  <a:pt x="1349388" y="774700"/>
                </a:lnTo>
                <a:lnTo>
                  <a:pt x="1319716" y="774700"/>
                </a:lnTo>
                <a:lnTo>
                  <a:pt x="1319716" y="838200"/>
                </a:lnTo>
                <a:lnTo>
                  <a:pt x="1410270" y="838200"/>
                </a:lnTo>
                <a:lnTo>
                  <a:pt x="1397748" y="825500"/>
                </a:lnTo>
                <a:lnTo>
                  <a:pt x="1390071" y="812800"/>
                </a:lnTo>
                <a:lnTo>
                  <a:pt x="1387462" y="800100"/>
                </a:lnTo>
                <a:lnTo>
                  <a:pt x="1387462" y="711200"/>
                </a:lnTo>
                <a:lnTo>
                  <a:pt x="1390071" y="698500"/>
                </a:lnTo>
                <a:lnTo>
                  <a:pt x="1397748" y="685800"/>
                </a:lnTo>
                <a:lnTo>
                  <a:pt x="1410270" y="673100"/>
                </a:lnTo>
                <a:close/>
              </a:path>
              <a:path w="2320925" h="1765300">
                <a:moveTo>
                  <a:pt x="1487058" y="673100"/>
                </a:moveTo>
                <a:lnTo>
                  <a:pt x="1444557" y="673100"/>
                </a:lnTo>
                <a:lnTo>
                  <a:pt x="1457084" y="685800"/>
                </a:lnTo>
                <a:lnTo>
                  <a:pt x="1464766" y="698500"/>
                </a:lnTo>
                <a:lnTo>
                  <a:pt x="1467377" y="711200"/>
                </a:lnTo>
                <a:lnTo>
                  <a:pt x="1467377" y="800100"/>
                </a:lnTo>
                <a:lnTo>
                  <a:pt x="1464766" y="812800"/>
                </a:lnTo>
                <a:lnTo>
                  <a:pt x="1457084" y="825500"/>
                </a:lnTo>
                <a:lnTo>
                  <a:pt x="1444557" y="838200"/>
                </a:lnTo>
                <a:lnTo>
                  <a:pt x="1487058" y="838200"/>
                </a:lnTo>
                <a:lnTo>
                  <a:pt x="1487058" y="673100"/>
                </a:lnTo>
                <a:close/>
              </a:path>
              <a:path w="2320925" h="1765300">
                <a:moveTo>
                  <a:pt x="1577691" y="673100"/>
                </a:moveTo>
                <a:lnTo>
                  <a:pt x="1558804" y="673100"/>
                </a:lnTo>
                <a:lnTo>
                  <a:pt x="1558804" y="698500"/>
                </a:lnTo>
                <a:lnTo>
                  <a:pt x="1513367" y="698500"/>
                </a:lnTo>
                <a:lnTo>
                  <a:pt x="1513367" y="749300"/>
                </a:lnTo>
                <a:lnTo>
                  <a:pt x="1549502" y="749300"/>
                </a:lnTo>
                <a:lnTo>
                  <a:pt x="1549502" y="762000"/>
                </a:lnTo>
                <a:lnTo>
                  <a:pt x="1513367" y="762000"/>
                </a:lnTo>
                <a:lnTo>
                  <a:pt x="1513367" y="812800"/>
                </a:lnTo>
                <a:lnTo>
                  <a:pt x="1558804" y="812800"/>
                </a:lnTo>
                <a:lnTo>
                  <a:pt x="1558804" y="838200"/>
                </a:lnTo>
                <a:lnTo>
                  <a:pt x="1577691" y="838200"/>
                </a:lnTo>
                <a:lnTo>
                  <a:pt x="1577691" y="673100"/>
                </a:lnTo>
                <a:close/>
              </a:path>
              <a:path w="2320925" h="1765300">
                <a:moveTo>
                  <a:pt x="1612138" y="774700"/>
                </a:moveTo>
                <a:lnTo>
                  <a:pt x="1604017" y="787400"/>
                </a:lnTo>
                <a:lnTo>
                  <a:pt x="1604017" y="838200"/>
                </a:lnTo>
                <a:lnTo>
                  <a:pt x="1637727" y="838200"/>
                </a:lnTo>
                <a:lnTo>
                  <a:pt x="1612138" y="774700"/>
                </a:lnTo>
                <a:close/>
              </a:path>
              <a:path w="2320925" h="1765300">
                <a:moveTo>
                  <a:pt x="1678245" y="673100"/>
                </a:moveTo>
                <a:lnTo>
                  <a:pt x="1664752" y="673100"/>
                </a:lnTo>
                <a:lnTo>
                  <a:pt x="1628163" y="749300"/>
                </a:lnTo>
                <a:lnTo>
                  <a:pt x="1664752" y="838200"/>
                </a:lnTo>
                <a:lnTo>
                  <a:pt x="1705753" y="838200"/>
                </a:lnTo>
                <a:lnTo>
                  <a:pt x="1705753" y="698500"/>
                </a:lnTo>
                <a:lnTo>
                  <a:pt x="1678245" y="698500"/>
                </a:lnTo>
                <a:lnTo>
                  <a:pt x="1678245" y="673100"/>
                </a:lnTo>
                <a:close/>
              </a:path>
              <a:path w="2320925" h="1765300">
                <a:moveTo>
                  <a:pt x="1776299" y="673100"/>
                </a:moveTo>
                <a:lnTo>
                  <a:pt x="1759590" y="673100"/>
                </a:lnTo>
                <a:lnTo>
                  <a:pt x="1759590" y="698500"/>
                </a:lnTo>
                <a:lnTo>
                  <a:pt x="1732061" y="698500"/>
                </a:lnTo>
                <a:lnTo>
                  <a:pt x="1732061" y="838200"/>
                </a:lnTo>
                <a:lnTo>
                  <a:pt x="1776299" y="838200"/>
                </a:lnTo>
                <a:lnTo>
                  <a:pt x="1776299" y="673100"/>
                </a:lnTo>
                <a:close/>
              </a:path>
              <a:path w="2320925" h="1765300">
                <a:moveTo>
                  <a:pt x="1869350" y="673100"/>
                </a:moveTo>
                <a:lnTo>
                  <a:pt x="1802608" y="673100"/>
                </a:lnTo>
                <a:lnTo>
                  <a:pt x="1802608" y="736600"/>
                </a:lnTo>
                <a:lnTo>
                  <a:pt x="1832272" y="736600"/>
                </a:lnTo>
                <a:lnTo>
                  <a:pt x="1844526" y="749300"/>
                </a:lnTo>
                <a:lnTo>
                  <a:pt x="1851848" y="762000"/>
                </a:lnTo>
                <a:lnTo>
                  <a:pt x="1854279" y="774700"/>
                </a:lnTo>
                <a:lnTo>
                  <a:pt x="1854279" y="800100"/>
                </a:lnTo>
                <a:lnTo>
                  <a:pt x="1851848" y="812800"/>
                </a:lnTo>
                <a:lnTo>
                  <a:pt x="1844526" y="825500"/>
                </a:lnTo>
                <a:lnTo>
                  <a:pt x="1832272" y="838200"/>
                </a:lnTo>
                <a:lnTo>
                  <a:pt x="1869350" y="838200"/>
                </a:lnTo>
                <a:lnTo>
                  <a:pt x="1869350" y="673100"/>
                </a:lnTo>
                <a:close/>
              </a:path>
              <a:path w="2320925" h="1765300">
                <a:moveTo>
                  <a:pt x="1934925" y="673100"/>
                </a:moveTo>
                <a:lnTo>
                  <a:pt x="1895673" y="673100"/>
                </a:lnTo>
                <a:lnTo>
                  <a:pt x="1895673" y="838200"/>
                </a:lnTo>
                <a:lnTo>
                  <a:pt x="1934925" y="838200"/>
                </a:lnTo>
                <a:lnTo>
                  <a:pt x="1934925" y="774700"/>
                </a:lnTo>
                <a:lnTo>
                  <a:pt x="1958469" y="762000"/>
                </a:lnTo>
                <a:lnTo>
                  <a:pt x="1934925" y="762000"/>
                </a:lnTo>
                <a:lnTo>
                  <a:pt x="1934925" y="673100"/>
                </a:lnTo>
                <a:close/>
              </a:path>
              <a:path w="2320925" h="1765300">
                <a:moveTo>
                  <a:pt x="2311628" y="571500"/>
                </a:moveTo>
                <a:lnTo>
                  <a:pt x="2305944" y="571500"/>
                </a:lnTo>
                <a:lnTo>
                  <a:pt x="1934925" y="762000"/>
                </a:lnTo>
                <a:lnTo>
                  <a:pt x="1958469" y="762000"/>
                </a:lnTo>
                <a:lnTo>
                  <a:pt x="2311628" y="571500"/>
                </a:lnTo>
                <a:close/>
              </a:path>
              <a:path w="2320925" h="1765300">
                <a:moveTo>
                  <a:pt x="1638443" y="673100"/>
                </a:moveTo>
                <a:lnTo>
                  <a:pt x="1604017" y="673100"/>
                </a:lnTo>
                <a:lnTo>
                  <a:pt x="1604017" y="749300"/>
                </a:lnTo>
                <a:lnTo>
                  <a:pt x="1638443" y="673100"/>
                </a:lnTo>
                <a:close/>
              </a:path>
              <a:path w="2320925" h="1765300">
                <a:moveTo>
                  <a:pt x="960889" y="469900"/>
                </a:moveTo>
                <a:lnTo>
                  <a:pt x="931268" y="469900"/>
                </a:lnTo>
                <a:lnTo>
                  <a:pt x="931268" y="622300"/>
                </a:lnTo>
                <a:lnTo>
                  <a:pt x="942751" y="622300"/>
                </a:lnTo>
                <a:lnTo>
                  <a:pt x="942751" y="660400"/>
                </a:lnTo>
                <a:lnTo>
                  <a:pt x="1934925" y="660400"/>
                </a:lnTo>
                <a:lnTo>
                  <a:pt x="1934925" y="647700"/>
                </a:lnTo>
                <a:lnTo>
                  <a:pt x="1103763" y="647700"/>
                </a:lnTo>
                <a:lnTo>
                  <a:pt x="1086630" y="635000"/>
                </a:lnTo>
                <a:lnTo>
                  <a:pt x="960889" y="635000"/>
                </a:lnTo>
                <a:lnTo>
                  <a:pt x="960889" y="469900"/>
                </a:lnTo>
                <a:close/>
              </a:path>
              <a:path w="2320925" h="1765300">
                <a:moveTo>
                  <a:pt x="1934925" y="469900"/>
                </a:moveTo>
                <a:lnTo>
                  <a:pt x="1898531" y="469900"/>
                </a:lnTo>
                <a:lnTo>
                  <a:pt x="1898531" y="495300"/>
                </a:lnTo>
                <a:lnTo>
                  <a:pt x="1853077" y="495300"/>
                </a:lnTo>
                <a:lnTo>
                  <a:pt x="1853077" y="546100"/>
                </a:lnTo>
                <a:lnTo>
                  <a:pt x="1889209" y="546100"/>
                </a:lnTo>
                <a:lnTo>
                  <a:pt x="1889209" y="571500"/>
                </a:lnTo>
                <a:lnTo>
                  <a:pt x="1853077" y="571500"/>
                </a:lnTo>
                <a:lnTo>
                  <a:pt x="1853077" y="609600"/>
                </a:lnTo>
                <a:lnTo>
                  <a:pt x="1898531" y="609600"/>
                </a:lnTo>
                <a:lnTo>
                  <a:pt x="1898531" y="635000"/>
                </a:lnTo>
                <a:lnTo>
                  <a:pt x="1120904" y="635000"/>
                </a:lnTo>
                <a:lnTo>
                  <a:pt x="1103763" y="647700"/>
                </a:lnTo>
                <a:lnTo>
                  <a:pt x="1934925" y="647700"/>
                </a:lnTo>
                <a:lnTo>
                  <a:pt x="1934925" y="469900"/>
                </a:lnTo>
                <a:close/>
              </a:path>
              <a:path w="2320925" h="1765300">
                <a:moveTo>
                  <a:pt x="696042" y="571500"/>
                </a:moveTo>
                <a:lnTo>
                  <a:pt x="666130" y="571500"/>
                </a:lnTo>
                <a:lnTo>
                  <a:pt x="666130" y="635000"/>
                </a:lnTo>
                <a:lnTo>
                  <a:pt x="696042" y="635000"/>
                </a:lnTo>
                <a:lnTo>
                  <a:pt x="696042" y="571500"/>
                </a:lnTo>
                <a:close/>
              </a:path>
              <a:path w="2320925" h="1765300">
                <a:moveTo>
                  <a:pt x="766327" y="469900"/>
                </a:moveTo>
                <a:lnTo>
                  <a:pt x="722819" y="469900"/>
                </a:lnTo>
                <a:lnTo>
                  <a:pt x="722819" y="635000"/>
                </a:lnTo>
                <a:lnTo>
                  <a:pt x="739528" y="635000"/>
                </a:lnTo>
                <a:lnTo>
                  <a:pt x="766327" y="469900"/>
                </a:lnTo>
                <a:close/>
              </a:path>
              <a:path w="2320925" h="1765300">
                <a:moveTo>
                  <a:pt x="800511" y="609600"/>
                </a:moveTo>
                <a:lnTo>
                  <a:pt x="768224" y="609600"/>
                </a:lnTo>
                <a:lnTo>
                  <a:pt x="763695" y="635000"/>
                </a:lnTo>
                <a:lnTo>
                  <a:pt x="805058" y="635000"/>
                </a:lnTo>
                <a:lnTo>
                  <a:pt x="800511" y="609600"/>
                </a:lnTo>
                <a:close/>
              </a:path>
              <a:path w="2320925" h="1765300">
                <a:moveTo>
                  <a:pt x="848253" y="469900"/>
                </a:moveTo>
                <a:lnTo>
                  <a:pt x="804813" y="469900"/>
                </a:lnTo>
                <a:lnTo>
                  <a:pt x="831622" y="635000"/>
                </a:lnTo>
                <a:lnTo>
                  <a:pt x="848253" y="635000"/>
                </a:lnTo>
                <a:lnTo>
                  <a:pt x="848253" y="469900"/>
                </a:lnTo>
                <a:close/>
              </a:path>
              <a:path w="2320925" h="1765300">
                <a:moveTo>
                  <a:pt x="1020666" y="520700"/>
                </a:moveTo>
                <a:lnTo>
                  <a:pt x="1009915" y="558800"/>
                </a:lnTo>
                <a:lnTo>
                  <a:pt x="987893" y="635000"/>
                </a:lnTo>
                <a:lnTo>
                  <a:pt x="1020666" y="635000"/>
                </a:lnTo>
                <a:lnTo>
                  <a:pt x="1020666" y="520700"/>
                </a:lnTo>
                <a:close/>
              </a:path>
              <a:path w="2320925" h="1765300">
                <a:moveTo>
                  <a:pt x="1086630" y="469900"/>
                </a:moveTo>
                <a:lnTo>
                  <a:pt x="1044358" y="469900"/>
                </a:lnTo>
                <a:lnTo>
                  <a:pt x="1044358" y="635000"/>
                </a:lnTo>
                <a:lnTo>
                  <a:pt x="1074115" y="635000"/>
                </a:lnTo>
                <a:lnTo>
                  <a:pt x="1066441" y="622300"/>
                </a:lnTo>
                <a:lnTo>
                  <a:pt x="1063834" y="596900"/>
                </a:lnTo>
                <a:lnTo>
                  <a:pt x="1063834" y="508000"/>
                </a:lnTo>
                <a:lnTo>
                  <a:pt x="1066441" y="495300"/>
                </a:lnTo>
                <a:lnTo>
                  <a:pt x="1074115" y="482600"/>
                </a:lnTo>
                <a:lnTo>
                  <a:pt x="1086630" y="469900"/>
                </a:lnTo>
                <a:close/>
              </a:path>
              <a:path w="2320925" h="1765300">
                <a:moveTo>
                  <a:pt x="1163395" y="469900"/>
                </a:moveTo>
                <a:lnTo>
                  <a:pt x="1120904" y="469900"/>
                </a:lnTo>
                <a:lnTo>
                  <a:pt x="1133424" y="482600"/>
                </a:lnTo>
                <a:lnTo>
                  <a:pt x="1141102" y="495300"/>
                </a:lnTo>
                <a:lnTo>
                  <a:pt x="1143710" y="508000"/>
                </a:lnTo>
                <a:lnTo>
                  <a:pt x="1143710" y="596900"/>
                </a:lnTo>
                <a:lnTo>
                  <a:pt x="1141102" y="622300"/>
                </a:lnTo>
                <a:lnTo>
                  <a:pt x="1133424" y="635000"/>
                </a:lnTo>
                <a:lnTo>
                  <a:pt x="1163395" y="635000"/>
                </a:lnTo>
                <a:lnTo>
                  <a:pt x="1163395" y="469900"/>
                </a:lnTo>
                <a:close/>
              </a:path>
              <a:path w="2320925" h="1765300">
                <a:moveTo>
                  <a:pt x="1219630" y="571500"/>
                </a:moveTo>
                <a:lnTo>
                  <a:pt x="1189718" y="571500"/>
                </a:lnTo>
                <a:lnTo>
                  <a:pt x="1189718" y="635000"/>
                </a:lnTo>
                <a:lnTo>
                  <a:pt x="1219630" y="635000"/>
                </a:lnTo>
                <a:lnTo>
                  <a:pt x="1219630" y="571500"/>
                </a:lnTo>
                <a:close/>
              </a:path>
              <a:path w="2320925" h="1765300">
                <a:moveTo>
                  <a:pt x="1290223" y="469900"/>
                </a:moveTo>
                <a:lnTo>
                  <a:pt x="1246393" y="469900"/>
                </a:lnTo>
                <a:lnTo>
                  <a:pt x="1246393" y="635000"/>
                </a:lnTo>
                <a:lnTo>
                  <a:pt x="1263446" y="635000"/>
                </a:lnTo>
                <a:lnTo>
                  <a:pt x="1290223" y="469900"/>
                </a:lnTo>
                <a:close/>
              </a:path>
              <a:path w="2320925" h="1765300">
                <a:moveTo>
                  <a:pt x="1324422" y="609600"/>
                </a:moveTo>
                <a:lnTo>
                  <a:pt x="1292138" y="609600"/>
                </a:lnTo>
                <a:lnTo>
                  <a:pt x="1287606" y="635000"/>
                </a:lnTo>
                <a:lnTo>
                  <a:pt x="1328986" y="635000"/>
                </a:lnTo>
                <a:lnTo>
                  <a:pt x="1324422" y="609600"/>
                </a:lnTo>
                <a:close/>
              </a:path>
              <a:path w="2320925" h="1765300">
                <a:moveTo>
                  <a:pt x="1389798" y="469900"/>
                </a:moveTo>
                <a:lnTo>
                  <a:pt x="1328745" y="469900"/>
                </a:lnTo>
                <a:lnTo>
                  <a:pt x="1355536" y="635000"/>
                </a:lnTo>
                <a:lnTo>
                  <a:pt x="1369245" y="635000"/>
                </a:lnTo>
                <a:lnTo>
                  <a:pt x="1369245" y="622300"/>
                </a:lnTo>
                <a:lnTo>
                  <a:pt x="1381213" y="622300"/>
                </a:lnTo>
                <a:lnTo>
                  <a:pt x="1385029" y="609600"/>
                </a:lnTo>
                <a:lnTo>
                  <a:pt x="1385501" y="596900"/>
                </a:lnTo>
                <a:lnTo>
                  <a:pt x="1389798" y="469900"/>
                </a:lnTo>
                <a:close/>
              </a:path>
              <a:path w="2320925" h="1765300">
                <a:moveTo>
                  <a:pt x="1437416" y="495300"/>
                </a:moveTo>
                <a:lnTo>
                  <a:pt x="1414455" y="495300"/>
                </a:lnTo>
                <a:lnTo>
                  <a:pt x="1411579" y="596900"/>
                </a:lnTo>
                <a:lnTo>
                  <a:pt x="1408894" y="622300"/>
                </a:lnTo>
                <a:lnTo>
                  <a:pt x="1401947" y="635000"/>
                </a:lnTo>
                <a:lnTo>
                  <a:pt x="1437416" y="635000"/>
                </a:lnTo>
                <a:lnTo>
                  <a:pt x="1437416" y="495300"/>
                </a:lnTo>
                <a:close/>
              </a:path>
              <a:path w="2320925" h="1765300">
                <a:moveTo>
                  <a:pt x="1485647" y="469900"/>
                </a:moveTo>
                <a:lnTo>
                  <a:pt x="1464211" y="469900"/>
                </a:lnTo>
                <a:lnTo>
                  <a:pt x="1464211" y="635000"/>
                </a:lnTo>
                <a:lnTo>
                  <a:pt x="1485647" y="635000"/>
                </a:lnTo>
                <a:lnTo>
                  <a:pt x="1485647" y="469900"/>
                </a:lnTo>
                <a:close/>
              </a:path>
              <a:path w="2320925" h="1765300">
                <a:moveTo>
                  <a:pt x="1582272" y="469900"/>
                </a:moveTo>
                <a:lnTo>
                  <a:pt x="1511956" y="469900"/>
                </a:lnTo>
                <a:lnTo>
                  <a:pt x="1511956" y="533400"/>
                </a:lnTo>
                <a:lnTo>
                  <a:pt x="1541620" y="533400"/>
                </a:lnTo>
                <a:lnTo>
                  <a:pt x="1553874" y="546100"/>
                </a:lnTo>
                <a:lnTo>
                  <a:pt x="1561196" y="558800"/>
                </a:lnTo>
                <a:lnTo>
                  <a:pt x="1563627" y="571500"/>
                </a:lnTo>
                <a:lnTo>
                  <a:pt x="1563627" y="596900"/>
                </a:lnTo>
                <a:lnTo>
                  <a:pt x="1561196" y="622300"/>
                </a:lnTo>
                <a:lnTo>
                  <a:pt x="1553874" y="635000"/>
                </a:lnTo>
                <a:lnTo>
                  <a:pt x="1582272" y="635000"/>
                </a:lnTo>
                <a:lnTo>
                  <a:pt x="1582272" y="469900"/>
                </a:lnTo>
                <a:close/>
              </a:path>
              <a:path w="2320925" h="1765300">
                <a:moveTo>
                  <a:pt x="1638489" y="571500"/>
                </a:moveTo>
                <a:lnTo>
                  <a:pt x="1608595" y="571500"/>
                </a:lnTo>
                <a:lnTo>
                  <a:pt x="1608595" y="635000"/>
                </a:lnTo>
                <a:lnTo>
                  <a:pt x="1638489" y="635000"/>
                </a:lnTo>
                <a:lnTo>
                  <a:pt x="1638489" y="571500"/>
                </a:lnTo>
                <a:close/>
              </a:path>
              <a:path w="2320925" h="1765300">
                <a:moveTo>
                  <a:pt x="1686266" y="469900"/>
                </a:moveTo>
                <a:lnTo>
                  <a:pt x="1665302" y="469900"/>
                </a:lnTo>
                <a:lnTo>
                  <a:pt x="1665302" y="635000"/>
                </a:lnTo>
                <a:lnTo>
                  <a:pt x="1686266" y="635000"/>
                </a:lnTo>
                <a:lnTo>
                  <a:pt x="1686266" y="469900"/>
                </a:lnTo>
                <a:close/>
              </a:path>
              <a:path w="2320925" h="1765300">
                <a:moveTo>
                  <a:pt x="1779335" y="469900"/>
                </a:moveTo>
                <a:lnTo>
                  <a:pt x="1712593" y="469900"/>
                </a:lnTo>
                <a:lnTo>
                  <a:pt x="1712593" y="533400"/>
                </a:lnTo>
                <a:lnTo>
                  <a:pt x="1742266" y="533400"/>
                </a:lnTo>
                <a:lnTo>
                  <a:pt x="1754515" y="546100"/>
                </a:lnTo>
                <a:lnTo>
                  <a:pt x="1761833" y="558800"/>
                </a:lnTo>
                <a:lnTo>
                  <a:pt x="1764264" y="571500"/>
                </a:lnTo>
                <a:lnTo>
                  <a:pt x="1764264" y="596900"/>
                </a:lnTo>
                <a:lnTo>
                  <a:pt x="1761833" y="622300"/>
                </a:lnTo>
                <a:lnTo>
                  <a:pt x="1754515" y="635000"/>
                </a:lnTo>
                <a:lnTo>
                  <a:pt x="1779335" y="635000"/>
                </a:lnTo>
                <a:lnTo>
                  <a:pt x="1779335" y="469900"/>
                </a:lnTo>
                <a:close/>
              </a:path>
              <a:path w="2320925" h="1765300">
                <a:moveTo>
                  <a:pt x="1826772" y="469900"/>
                </a:moveTo>
                <a:lnTo>
                  <a:pt x="1805644" y="469900"/>
                </a:lnTo>
                <a:lnTo>
                  <a:pt x="1805644" y="635000"/>
                </a:lnTo>
                <a:lnTo>
                  <a:pt x="1826772" y="635000"/>
                </a:lnTo>
                <a:lnTo>
                  <a:pt x="1826772" y="469900"/>
                </a:lnTo>
                <a:close/>
              </a:path>
              <a:path w="2320925" h="1765300">
                <a:moveTo>
                  <a:pt x="904474" y="469900"/>
                </a:moveTo>
                <a:lnTo>
                  <a:pt x="874562" y="469900"/>
                </a:lnTo>
                <a:lnTo>
                  <a:pt x="874562" y="609600"/>
                </a:lnTo>
                <a:lnTo>
                  <a:pt x="904474" y="609600"/>
                </a:lnTo>
                <a:lnTo>
                  <a:pt x="904474" y="469900"/>
                </a:lnTo>
                <a:close/>
              </a:path>
              <a:path w="2320925" h="1765300">
                <a:moveTo>
                  <a:pt x="1015404" y="469900"/>
                </a:moveTo>
                <a:lnTo>
                  <a:pt x="984322" y="469900"/>
                </a:lnTo>
                <a:lnTo>
                  <a:pt x="984322" y="584200"/>
                </a:lnTo>
                <a:lnTo>
                  <a:pt x="993886" y="546100"/>
                </a:lnTo>
                <a:lnTo>
                  <a:pt x="1015404" y="469900"/>
                </a:lnTo>
                <a:close/>
              </a:path>
              <a:path w="2320925" h="1765300">
                <a:moveTo>
                  <a:pt x="2313398" y="0"/>
                </a:moveTo>
                <a:lnTo>
                  <a:pt x="637988" y="0"/>
                </a:lnTo>
                <a:lnTo>
                  <a:pt x="631800" y="12700"/>
                </a:lnTo>
                <a:lnTo>
                  <a:pt x="2306611" y="12700"/>
                </a:lnTo>
                <a:lnTo>
                  <a:pt x="2308607" y="25400"/>
                </a:lnTo>
                <a:lnTo>
                  <a:pt x="2308607" y="558800"/>
                </a:lnTo>
                <a:lnTo>
                  <a:pt x="2307682" y="571500"/>
                </a:lnTo>
                <a:lnTo>
                  <a:pt x="2320902" y="571500"/>
                </a:lnTo>
                <a:lnTo>
                  <a:pt x="2320902" y="12700"/>
                </a:lnTo>
                <a:lnTo>
                  <a:pt x="2313398" y="0"/>
                </a:lnTo>
                <a:close/>
              </a:path>
              <a:path w="2320925" h="1765300">
                <a:moveTo>
                  <a:pt x="696042" y="469900"/>
                </a:moveTo>
                <a:lnTo>
                  <a:pt x="666130" y="469900"/>
                </a:lnTo>
                <a:lnTo>
                  <a:pt x="666130" y="546100"/>
                </a:lnTo>
                <a:lnTo>
                  <a:pt x="696042" y="546100"/>
                </a:lnTo>
                <a:lnTo>
                  <a:pt x="696042" y="469900"/>
                </a:lnTo>
                <a:close/>
              </a:path>
              <a:path w="2320925" h="1765300">
                <a:moveTo>
                  <a:pt x="1219630" y="469900"/>
                </a:moveTo>
                <a:lnTo>
                  <a:pt x="1189718" y="469900"/>
                </a:lnTo>
                <a:lnTo>
                  <a:pt x="1189718" y="546100"/>
                </a:lnTo>
                <a:lnTo>
                  <a:pt x="1219630" y="546100"/>
                </a:lnTo>
                <a:lnTo>
                  <a:pt x="1219630" y="469900"/>
                </a:lnTo>
                <a:close/>
              </a:path>
              <a:path w="2320925" h="1765300">
                <a:moveTo>
                  <a:pt x="1638489" y="469900"/>
                </a:moveTo>
                <a:lnTo>
                  <a:pt x="1608595" y="469900"/>
                </a:lnTo>
                <a:lnTo>
                  <a:pt x="1608595" y="546100"/>
                </a:lnTo>
                <a:lnTo>
                  <a:pt x="1638489" y="546100"/>
                </a:lnTo>
                <a:lnTo>
                  <a:pt x="1638489" y="469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5870165-6505-430C-A0E7-0DF974588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8"/>
            <a:ext cx="5307267" cy="2408277"/>
          </a:xfrm>
          <a:prstGeom prst="rect">
            <a:avLst/>
          </a:prstGeom>
        </p:spPr>
      </p:pic>
      <p:sp>
        <p:nvSpPr>
          <p:cNvPr id="40" name="Заголовок 5">
            <a:extLst>
              <a:ext uri="{FF2B5EF4-FFF2-40B4-BE49-F238E27FC236}">
                <a16:creationId xmlns:a16="http://schemas.microsoft.com/office/drawing/2014/main" id="{037B3E63-4308-47E3-B17C-C75D4C2619F0}"/>
              </a:ext>
            </a:extLst>
          </p:cNvPr>
          <p:cNvSpPr txBox="1">
            <a:spLocks/>
          </p:cNvSpPr>
          <p:nvPr/>
        </p:nvSpPr>
        <p:spPr>
          <a:xfrm>
            <a:off x="446169" y="2725741"/>
            <a:ext cx="1902944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Устройство спортивно-игровой площадки универсального типа (баскетбол, волейбол, </a:t>
            </a:r>
            <a:r>
              <a:rPr lang="ru-RU" sz="32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минифутбол</a:t>
            </a:r>
            <a:r>
              <a:rPr 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, с резиново-каучуковым, </a:t>
            </a:r>
            <a:r>
              <a:rPr lang="ru-RU" sz="32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травмобезопасным</a:t>
            </a:r>
            <a:r>
              <a:rPr 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покрытием), расположенной по адресу: Новосибирская область, г. Искитим, территория между домами по ул. Пушкина д.40 и </a:t>
            </a:r>
            <a:r>
              <a:rPr lang="ru-RU" sz="32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мкр</a:t>
            </a:r>
            <a:r>
              <a:rPr 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. Центральный д.23</a:t>
            </a:r>
          </a:p>
        </p:txBody>
      </p:sp>
      <p:sp>
        <p:nvSpPr>
          <p:cNvPr id="88" name="Заголовок 5">
            <a:extLst>
              <a:ext uri="{FF2B5EF4-FFF2-40B4-BE49-F238E27FC236}">
                <a16:creationId xmlns:a16="http://schemas.microsoft.com/office/drawing/2014/main" id="{2CBBCCF2-A24D-4F34-B0A0-C724E2B3A9E8}"/>
              </a:ext>
            </a:extLst>
          </p:cNvPr>
          <p:cNvSpPr txBox="1">
            <a:spLocks/>
          </p:cNvSpPr>
          <p:nvPr/>
        </p:nvSpPr>
        <p:spPr>
          <a:xfrm>
            <a:off x="4108450" y="4340225"/>
            <a:ext cx="115056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до</a:t>
            </a:r>
          </a:p>
        </p:txBody>
      </p:sp>
      <p:sp>
        <p:nvSpPr>
          <p:cNvPr id="90" name="Заголовок 5">
            <a:extLst>
              <a:ext uri="{FF2B5EF4-FFF2-40B4-BE49-F238E27FC236}">
                <a16:creationId xmlns:a16="http://schemas.microsoft.com/office/drawing/2014/main" id="{6A0AAD9E-4900-4372-8AEB-C9DF0921FAE5}"/>
              </a:ext>
            </a:extLst>
          </p:cNvPr>
          <p:cNvSpPr txBox="1">
            <a:spLocks/>
          </p:cNvSpPr>
          <p:nvPr/>
        </p:nvSpPr>
        <p:spPr>
          <a:xfrm>
            <a:off x="13938250" y="4416425"/>
            <a:ext cx="18950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после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9BE45-D9AF-49F3-AE3A-F8C3B9146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3" y="5330825"/>
            <a:ext cx="5089926" cy="343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74E9DB-FDFC-4610-A5F9-B2CDA4214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33" y="7237105"/>
            <a:ext cx="4863788" cy="364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C60BC7-7584-4716-8DC3-FCA64E00D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" y="9750425"/>
            <a:ext cx="5491082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B12065-50A6-4F31-B50A-85347F6ECA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5330825"/>
            <a:ext cx="4800600" cy="343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04820A-B6F7-4861-A579-8FE5FE9ABB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31649" y="7237105"/>
            <a:ext cx="4863788" cy="364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0893D3-6D73-4BE5-B348-4A62E2CC1E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9750425"/>
            <a:ext cx="5257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0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9442450" y="8"/>
            <a:ext cx="10661649" cy="2556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239999" y="431683"/>
            <a:ext cx="445833" cy="90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375414" y="583269"/>
            <a:ext cx="70624" cy="8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96612" y="595853"/>
            <a:ext cx="15875" cy="77470"/>
          </a:xfrm>
          <a:custGeom>
            <a:avLst/>
            <a:gdLst/>
            <a:ahLst/>
            <a:cxnLst/>
            <a:rect l="l" t="t" r="r" b="b"/>
            <a:pathLst>
              <a:path w="15875" h="77470">
                <a:moveTo>
                  <a:pt x="0" y="77470"/>
                </a:moveTo>
                <a:lnTo>
                  <a:pt x="15539" y="77470"/>
                </a:lnTo>
                <a:lnTo>
                  <a:pt x="15539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96612" y="583153"/>
            <a:ext cx="57150" cy="12700"/>
          </a:xfrm>
          <a:custGeom>
            <a:avLst/>
            <a:gdLst/>
            <a:ahLst/>
            <a:cxnLst/>
            <a:rect l="l" t="t" r="r" b="b"/>
            <a:pathLst>
              <a:path w="57150" h="12700">
                <a:moveTo>
                  <a:pt x="0" y="12700"/>
                </a:moveTo>
                <a:lnTo>
                  <a:pt x="56982" y="12700"/>
                </a:lnTo>
                <a:lnTo>
                  <a:pt x="5698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560870" y="582036"/>
            <a:ext cx="74930" cy="92710"/>
          </a:xfrm>
          <a:custGeom>
            <a:avLst/>
            <a:gdLst/>
            <a:ahLst/>
            <a:cxnLst/>
            <a:rect l="l" t="t" r="r" b="b"/>
            <a:pathLst>
              <a:path w="74930" h="92709">
                <a:moveTo>
                  <a:pt x="44528" y="0"/>
                </a:moveTo>
                <a:lnTo>
                  <a:pt x="29879" y="0"/>
                </a:lnTo>
                <a:lnTo>
                  <a:pt x="23400" y="1783"/>
                </a:lnTo>
                <a:lnTo>
                  <a:pt x="36" y="34723"/>
                </a:lnTo>
                <a:lnTo>
                  <a:pt x="0" y="57568"/>
                </a:lnTo>
                <a:lnTo>
                  <a:pt x="1560" y="65156"/>
                </a:lnTo>
                <a:lnTo>
                  <a:pt x="7780" y="78312"/>
                </a:lnTo>
                <a:lnTo>
                  <a:pt x="12163" y="83376"/>
                </a:lnTo>
                <a:lnTo>
                  <a:pt x="23578" y="90497"/>
                </a:lnTo>
                <a:lnTo>
                  <a:pt x="30060" y="92277"/>
                </a:lnTo>
                <a:lnTo>
                  <a:pt x="44692" y="92277"/>
                </a:lnTo>
                <a:lnTo>
                  <a:pt x="51188" y="90497"/>
                </a:lnTo>
                <a:lnTo>
                  <a:pt x="62504" y="83376"/>
                </a:lnTo>
                <a:lnTo>
                  <a:pt x="65854" y="79440"/>
                </a:lnTo>
                <a:lnTo>
                  <a:pt x="30496" y="79440"/>
                </a:lnTo>
                <a:lnTo>
                  <a:pt x="25170" y="76752"/>
                </a:lnTo>
                <a:lnTo>
                  <a:pt x="17471" y="65979"/>
                </a:lnTo>
                <a:lnTo>
                  <a:pt x="15620" y="58596"/>
                </a:lnTo>
                <a:lnTo>
                  <a:pt x="15638" y="33638"/>
                </a:lnTo>
                <a:lnTo>
                  <a:pt x="17585" y="26166"/>
                </a:lnTo>
                <a:lnTo>
                  <a:pt x="25188" y="15603"/>
                </a:lnTo>
                <a:lnTo>
                  <a:pt x="30464" y="12957"/>
                </a:lnTo>
                <a:lnTo>
                  <a:pt x="65923" y="12957"/>
                </a:lnTo>
                <a:lnTo>
                  <a:pt x="62323" y="8790"/>
                </a:lnTo>
                <a:lnTo>
                  <a:pt x="51007" y="1758"/>
                </a:lnTo>
                <a:lnTo>
                  <a:pt x="44528" y="0"/>
                </a:lnTo>
                <a:close/>
              </a:path>
              <a:path w="74930" h="92709">
                <a:moveTo>
                  <a:pt x="65923" y="12957"/>
                </a:moveTo>
                <a:lnTo>
                  <a:pt x="44124" y="12957"/>
                </a:lnTo>
                <a:lnTo>
                  <a:pt x="49450" y="15610"/>
                </a:lnTo>
                <a:lnTo>
                  <a:pt x="56968" y="26216"/>
                </a:lnTo>
                <a:lnTo>
                  <a:pt x="58800" y="33638"/>
                </a:lnTo>
                <a:lnTo>
                  <a:pt x="58851" y="58596"/>
                </a:lnTo>
                <a:lnTo>
                  <a:pt x="56982" y="66288"/>
                </a:lnTo>
                <a:lnTo>
                  <a:pt x="53284" y="71557"/>
                </a:lnTo>
                <a:lnTo>
                  <a:pt x="49546" y="76820"/>
                </a:lnTo>
                <a:lnTo>
                  <a:pt x="44234" y="79440"/>
                </a:lnTo>
                <a:lnTo>
                  <a:pt x="65854" y="79440"/>
                </a:lnTo>
                <a:lnTo>
                  <a:pt x="66841" y="78281"/>
                </a:lnTo>
                <a:lnTo>
                  <a:pt x="72933" y="64993"/>
                </a:lnTo>
                <a:lnTo>
                  <a:pt x="74398" y="57568"/>
                </a:lnTo>
                <a:lnTo>
                  <a:pt x="74408" y="34723"/>
                </a:lnTo>
                <a:lnTo>
                  <a:pt x="72848" y="27053"/>
                </a:lnTo>
                <a:lnTo>
                  <a:pt x="66695" y="13851"/>
                </a:lnTo>
                <a:lnTo>
                  <a:pt x="65923" y="12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50754" y="583269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44379" y="0"/>
                </a:moveTo>
                <a:lnTo>
                  <a:pt x="0" y="0"/>
                </a:lnTo>
                <a:lnTo>
                  <a:pt x="0" y="89802"/>
                </a:lnTo>
                <a:lnTo>
                  <a:pt x="15606" y="89802"/>
                </a:lnTo>
                <a:lnTo>
                  <a:pt x="15606" y="56504"/>
                </a:lnTo>
                <a:lnTo>
                  <a:pt x="44574" y="56504"/>
                </a:lnTo>
                <a:lnTo>
                  <a:pt x="52663" y="54053"/>
                </a:lnTo>
                <a:lnTo>
                  <a:pt x="64209" y="44252"/>
                </a:lnTo>
                <a:lnTo>
                  <a:pt x="64350" y="43918"/>
                </a:lnTo>
                <a:lnTo>
                  <a:pt x="15606" y="43918"/>
                </a:lnTo>
                <a:lnTo>
                  <a:pt x="15606" y="12585"/>
                </a:lnTo>
                <a:lnTo>
                  <a:pt x="63597" y="12585"/>
                </a:lnTo>
                <a:lnTo>
                  <a:pt x="52337" y="2620"/>
                </a:lnTo>
                <a:lnTo>
                  <a:pt x="44379" y="0"/>
                </a:lnTo>
                <a:close/>
              </a:path>
              <a:path w="67309" h="90170">
                <a:moveTo>
                  <a:pt x="63597" y="12585"/>
                </a:moveTo>
                <a:lnTo>
                  <a:pt x="34784" y="12585"/>
                </a:lnTo>
                <a:lnTo>
                  <a:pt x="39965" y="12673"/>
                </a:lnTo>
                <a:lnTo>
                  <a:pt x="44025" y="14159"/>
                </a:lnTo>
                <a:lnTo>
                  <a:pt x="49950" y="19957"/>
                </a:lnTo>
                <a:lnTo>
                  <a:pt x="51429" y="23830"/>
                </a:lnTo>
                <a:lnTo>
                  <a:pt x="51429" y="33613"/>
                </a:lnTo>
                <a:lnTo>
                  <a:pt x="49957" y="37397"/>
                </a:lnTo>
                <a:lnTo>
                  <a:pt x="44138" y="42610"/>
                </a:lnTo>
                <a:lnTo>
                  <a:pt x="39901" y="43918"/>
                </a:lnTo>
                <a:lnTo>
                  <a:pt x="64350" y="43918"/>
                </a:lnTo>
                <a:lnTo>
                  <a:pt x="67100" y="37397"/>
                </a:lnTo>
                <a:lnTo>
                  <a:pt x="67086" y="19957"/>
                </a:lnTo>
                <a:lnTo>
                  <a:pt x="64146" y="13071"/>
                </a:lnTo>
                <a:lnTo>
                  <a:pt x="63597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29450" y="582036"/>
            <a:ext cx="74930" cy="92710"/>
          </a:xfrm>
          <a:custGeom>
            <a:avLst/>
            <a:gdLst/>
            <a:ahLst/>
            <a:cxnLst/>
            <a:rect l="l" t="t" r="r" b="b"/>
            <a:pathLst>
              <a:path w="74930" h="92709">
                <a:moveTo>
                  <a:pt x="44528" y="0"/>
                </a:moveTo>
                <a:lnTo>
                  <a:pt x="29879" y="0"/>
                </a:lnTo>
                <a:lnTo>
                  <a:pt x="23383" y="1783"/>
                </a:lnTo>
                <a:lnTo>
                  <a:pt x="40" y="34723"/>
                </a:lnTo>
                <a:lnTo>
                  <a:pt x="0" y="57568"/>
                </a:lnTo>
                <a:lnTo>
                  <a:pt x="1560" y="65156"/>
                </a:lnTo>
                <a:lnTo>
                  <a:pt x="7762" y="78312"/>
                </a:lnTo>
                <a:lnTo>
                  <a:pt x="12163" y="83376"/>
                </a:lnTo>
                <a:lnTo>
                  <a:pt x="23564" y="90497"/>
                </a:lnTo>
                <a:lnTo>
                  <a:pt x="30042" y="92277"/>
                </a:lnTo>
                <a:lnTo>
                  <a:pt x="44692" y="92277"/>
                </a:lnTo>
                <a:lnTo>
                  <a:pt x="51188" y="90497"/>
                </a:lnTo>
                <a:lnTo>
                  <a:pt x="62490" y="83376"/>
                </a:lnTo>
                <a:lnTo>
                  <a:pt x="65851" y="79440"/>
                </a:lnTo>
                <a:lnTo>
                  <a:pt x="30496" y="79440"/>
                </a:lnTo>
                <a:lnTo>
                  <a:pt x="25152" y="76752"/>
                </a:lnTo>
                <a:lnTo>
                  <a:pt x="17471" y="65979"/>
                </a:lnTo>
                <a:lnTo>
                  <a:pt x="15620" y="58596"/>
                </a:lnTo>
                <a:lnTo>
                  <a:pt x="15638" y="33638"/>
                </a:lnTo>
                <a:lnTo>
                  <a:pt x="17571" y="26166"/>
                </a:lnTo>
                <a:lnTo>
                  <a:pt x="21390" y="20883"/>
                </a:lnTo>
                <a:lnTo>
                  <a:pt x="25170" y="15603"/>
                </a:lnTo>
                <a:lnTo>
                  <a:pt x="30464" y="12957"/>
                </a:lnTo>
                <a:lnTo>
                  <a:pt x="65907" y="12957"/>
                </a:lnTo>
                <a:lnTo>
                  <a:pt x="62312" y="8790"/>
                </a:lnTo>
                <a:lnTo>
                  <a:pt x="51007" y="1758"/>
                </a:lnTo>
                <a:lnTo>
                  <a:pt x="44528" y="0"/>
                </a:lnTo>
                <a:close/>
              </a:path>
              <a:path w="74930" h="92709">
                <a:moveTo>
                  <a:pt x="65907" y="12957"/>
                </a:moveTo>
                <a:lnTo>
                  <a:pt x="44106" y="12957"/>
                </a:lnTo>
                <a:lnTo>
                  <a:pt x="49450" y="15610"/>
                </a:lnTo>
                <a:lnTo>
                  <a:pt x="56968" y="26216"/>
                </a:lnTo>
                <a:lnTo>
                  <a:pt x="58800" y="33638"/>
                </a:lnTo>
                <a:lnTo>
                  <a:pt x="58851" y="58596"/>
                </a:lnTo>
                <a:lnTo>
                  <a:pt x="56986" y="66288"/>
                </a:lnTo>
                <a:lnTo>
                  <a:pt x="49546" y="76820"/>
                </a:lnTo>
                <a:lnTo>
                  <a:pt x="44220" y="79440"/>
                </a:lnTo>
                <a:lnTo>
                  <a:pt x="65851" y="79440"/>
                </a:lnTo>
                <a:lnTo>
                  <a:pt x="66841" y="78281"/>
                </a:lnTo>
                <a:lnTo>
                  <a:pt x="72933" y="64993"/>
                </a:lnTo>
                <a:lnTo>
                  <a:pt x="74398" y="57568"/>
                </a:lnTo>
                <a:lnTo>
                  <a:pt x="74408" y="34723"/>
                </a:lnTo>
                <a:lnTo>
                  <a:pt x="72848" y="27053"/>
                </a:lnTo>
                <a:lnTo>
                  <a:pt x="66678" y="13851"/>
                </a:lnTo>
                <a:lnTo>
                  <a:pt x="65907" y="12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810141" y="583268"/>
            <a:ext cx="90805" cy="112395"/>
          </a:xfrm>
          <a:custGeom>
            <a:avLst/>
            <a:gdLst/>
            <a:ahLst/>
            <a:cxnLst/>
            <a:rect l="l" t="t" r="r" b="b"/>
            <a:pathLst>
              <a:path w="90805" h="112395">
                <a:moveTo>
                  <a:pt x="90309" y="77355"/>
                </a:moveTo>
                <a:lnTo>
                  <a:pt x="0" y="77355"/>
                </a:lnTo>
                <a:lnTo>
                  <a:pt x="507" y="111887"/>
                </a:lnTo>
                <a:lnTo>
                  <a:pt x="15542" y="111887"/>
                </a:lnTo>
                <a:lnTo>
                  <a:pt x="15542" y="89802"/>
                </a:lnTo>
                <a:lnTo>
                  <a:pt x="90016" y="89802"/>
                </a:lnTo>
                <a:lnTo>
                  <a:pt x="90309" y="77355"/>
                </a:lnTo>
                <a:close/>
              </a:path>
              <a:path w="90805" h="112395">
                <a:moveTo>
                  <a:pt x="90016" y="89802"/>
                </a:moveTo>
                <a:lnTo>
                  <a:pt x="74703" y="89802"/>
                </a:lnTo>
                <a:lnTo>
                  <a:pt x="74703" y="111887"/>
                </a:lnTo>
                <a:lnTo>
                  <a:pt x="89497" y="111887"/>
                </a:lnTo>
                <a:lnTo>
                  <a:pt x="90016" y="89802"/>
                </a:lnTo>
                <a:close/>
              </a:path>
              <a:path w="90805" h="112395">
                <a:moveTo>
                  <a:pt x="78890" y="0"/>
                </a:moveTo>
                <a:lnTo>
                  <a:pt x="22266" y="0"/>
                </a:lnTo>
                <a:lnTo>
                  <a:pt x="19925" y="39851"/>
                </a:lnTo>
                <a:lnTo>
                  <a:pt x="19322" y="48199"/>
                </a:lnTo>
                <a:lnTo>
                  <a:pt x="17947" y="55667"/>
                </a:lnTo>
                <a:lnTo>
                  <a:pt x="13677" y="68869"/>
                </a:lnTo>
                <a:lnTo>
                  <a:pt x="10797" y="73898"/>
                </a:lnTo>
                <a:lnTo>
                  <a:pt x="7209" y="77355"/>
                </a:lnTo>
                <a:lnTo>
                  <a:pt x="24861" y="77355"/>
                </a:lnTo>
                <a:lnTo>
                  <a:pt x="35663" y="37876"/>
                </a:lnTo>
                <a:lnTo>
                  <a:pt x="37142" y="12585"/>
                </a:lnTo>
                <a:lnTo>
                  <a:pt x="78890" y="12585"/>
                </a:lnTo>
                <a:lnTo>
                  <a:pt x="78890" y="0"/>
                </a:lnTo>
                <a:close/>
              </a:path>
              <a:path w="90805" h="112395">
                <a:moveTo>
                  <a:pt x="78890" y="12585"/>
                </a:moveTo>
                <a:lnTo>
                  <a:pt x="63351" y="12585"/>
                </a:lnTo>
                <a:lnTo>
                  <a:pt x="63351" y="77355"/>
                </a:lnTo>
                <a:lnTo>
                  <a:pt x="78890" y="77355"/>
                </a:lnTo>
                <a:lnTo>
                  <a:pt x="78890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07304" y="582036"/>
            <a:ext cx="71755" cy="92710"/>
          </a:xfrm>
          <a:custGeom>
            <a:avLst/>
            <a:gdLst/>
            <a:ahLst/>
            <a:cxnLst/>
            <a:rect l="l" t="t" r="r" b="b"/>
            <a:pathLst>
              <a:path w="71755" h="92709">
                <a:moveTo>
                  <a:pt x="46780" y="0"/>
                </a:moveTo>
                <a:lnTo>
                  <a:pt x="29521" y="0"/>
                </a:lnTo>
                <a:lnTo>
                  <a:pt x="23025" y="1751"/>
                </a:lnTo>
                <a:lnTo>
                  <a:pt x="11819" y="8741"/>
                </a:lnTo>
                <a:lnTo>
                  <a:pt x="7500" y="13712"/>
                </a:lnTo>
                <a:lnTo>
                  <a:pt x="4510" y="20173"/>
                </a:lnTo>
                <a:lnTo>
                  <a:pt x="1492" y="26631"/>
                </a:lnTo>
                <a:lnTo>
                  <a:pt x="0" y="34092"/>
                </a:lnTo>
                <a:lnTo>
                  <a:pt x="0" y="50947"/>
                </a:lnTo>
                <a:lnTo>
                  <a:pt x="22684" y="90582"/>
                </a:lnTo>
                <a:lnTo>
                  <a:pt x="28986" y="92277"/>
                </a:lnTo>
                <a:lnTo>
                  <a:pt x="36128" y="92277"/>
                </a:lnTo>
                <a:lnTo>
                  <a:pt x="65957" y="79692"/>
                </a:lnTo>
                <a:lnTo>
                  <a:pt x="29425" y="79692"/>
                </a:lnTo>
                <a:lnTo>
                  <a:pt x="24354" y="77142"/>
                </a:lnTo>
                <a:lnTo>
                  <a:pt x="17404" y="66936"/>
                </a:lnTo>
                <a:lnTo>
                  <a:pt x="15666" y="59532"/>
                </a:lnTo>
                <a:lnTo>
                  <a:pt x="15748" y="32259"/>
                </a:lnTo>
                <a:lnTo>
                  <a:pt x="17617" y="24982"/>
                </a:lnTo>
                <a:lnTo>
                  <a:pt x="21237" y="20021"/>
                </a:lnTo>
                <a:lnTo>
                  <a:pt x="24893" y="15067"/>
                </a:lnTo>
                <a:lnTo>
                  <a:pt x="30103" y="12585"/>
                </a:lnTo>
                <a:lnTo>
                  <a:pt x="65920" y="12585"/>
                </a:lnTo>
                <a:lnTo>
                  <a:pt x="54773" y="2687"/>
                </a:lnTo>
                <a:lnTo>
                  <a:pt x="46780" y="0"/>
                </a:lnTo>
                <a:close/>
              </a:path>
              <a:path w="71755" h="92709">
                <a:moveTo>
                  <a:pt x="71369" y="61805"/>
                </a:moveTo>
                <a:lnTo>
                  <a:pt x="55826" y="61805"/>
                </a:lnTo>
                <a:lnTo>
                  <a:pt x="55000" y="68220"/>
                </a:lnTo>
                <a:lnTo>
                  <a:pt x="53036" y="72809"/>
                </a:lnTo>
                <a:lnTo>
                  <a:pt x="46865" y="78312"/>
                </a:lnTo>
                <a:lnTo>
                  <a:pt x="42269" y="79692"/>
                </a:lnTo>
                <a:lnTo>
                  <a:pt x="65957" y="79692"/>
                </a:lnTo>
                <a:lnTo>
                  <a:pt x="66919" y="78855"/>
                </a:lnTo>
                <a:lnTo>
                  <a:pt x="70461" y="71387"/>
                </a:lnTo>
                <a:lnTo>
                  <a:pt x="71369" y="61805"/>
                </a:lnTo>
                <a:close/>
              </a:path>
              <a:path w="71755" h="92709">
                <a:moveTo>
                  <a:pt x="65920" y="12585"/>
                </a:moveTo>
                <a:lnTo>
                  <a:pt x="42706" y="12585"/>
                </a:lnTo>
                <a:lnTo>
                  <a:pt x="47156" y="14010"/>
                </a:lnTo>
                <a:lnTo>
                  <a:pt x="50163" y="16879"/>
                </a:lnTo>
                <a:lnTo>
                  <a:pt x="53199" y="19737"/>
                </a:lnTo>
                <a:lnTo>
                  <a:pt x="55064" y="24383"/>
                </a:lnTo>
                <a:lnTo>
                  <a:pt x="55826" y="30844"/>
                </a:lnTo>
                <a:lnTo>
                  <a:pt x="71369" y="30844"/>
                </a:lnTo>
                <a:lnTo>
                  <a:pt x="70380" y="21021"/>
                </a:lnTo>
                <a:lnTo>
                  <a:pt x="66858" y="13418"/>
                </a:lnTo>
                <a:lnTo>
                  <a:pt x="65920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92527" y="583268"/>
            <a:ext cx="72390" cy="90170"/>
          </a:xfrm>
          <a:custGeom>
            <a:avLst/>
            <a:gdLst/>
            <a:ahLst/>
            <a:cxnLst/>
            <a:rect l="l" t="t" r="r" b="b"/>
            <a:pathLst>
              <a:path w="72390" h="90170">
                <a:moveTo>
                  <a:pt x="15542" y="0"/>
                </a:moveTo>
                <a:lnTo>
                  <a:pt x="0" y="0"/>
                </a:lnTo>
                <a:lnTo>
                  <a:pt x="0" y="89806"/>
                </a:lnTo>
                <a:lnTo>
                  <a:pt x="15542" y="89806"/>
                </a:lnTo>
                <a:lnTo>
                  <a:pt x="15542" y="51316"/>
                </a:lnTo>
                <a:lnTo>
                  <a:pt x="44758" y="51316"/>
                </a:lnTo>
                <a:lnTo>
                  <a:pt x="38794" y="43000"/>
                </a:lnTo>
                <a:lnTo>
                  <a:pt x="42561" y="37748"/>
                </a:lnTo>
                <a:lnTo>
                  <a:pt x="15542" y="37748"/>
                </a:lnTo>
                <a:lnTo>
                  <a:pt x="15542" y="0"/>
                </a:lnTo>
                <a:close/>
              </a:path>
              <a:path w="72390" h="90170">
                <a:moveTo>
                  <a:pt x="44758" y="51316"/>
                </a:moveTo>
                <a:lnTo>
                  <a:pt x="26145" y="51316"/>
                </a:lnTo>
                <a:lnTo>
                  <a:pt x="53589" y="89806"/>
                </a:lnTo>
                <a:lnTo>
                  <a:pt x="72362" y="89806"/>
                </a:lnTo>
                <a:lnTo>
                  <a:pt x="44758" y="51316"/>
                </a:lnTo>
                <a:close/>
              </a:path>
              <a:path w="72390" h="90170">
                <a:moveTo>
                  <a:pt x="69635" y="0"/>
                </a:moveTo>
                <a:lnTo>
                  <a:pt x="50521" y="0"/>
                </a:lnTo>
                <a:lnTo>
                  <a:pt x="24117" y="37748"/>
                </a:lnTo>
                <a:lnTo>
                  <a:pt x="42561" y="37748"/>
                </a:lnTo>
                <a:lnTo>
                  <a:pt x="6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71710" y="583269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5" h="90170">
                <a:moveTo>
                  <a:pt x="47922" y="0"/>
                </a:moveTo>
                <a:lnTo>
                  <a:pt x="33922" y="0"/>
                </a:lnTo>
                <a:lnTo>
                  <a:pt x="0" y="89802"/>
                </a:lnTo>
                <a:lnTo>
                  <a:pt x="16205" y="89802"/>
                </a:lnTo>
                <a:lnTo>
                  <a:pt x="23482" y="68894"/>
                </a:lnTo>
                <a:lnTo>
                  <a:pt x="73985" y="68894"/>
                </a:lnTo>
                <a:lnTo>
                  <a:pt x="69224" y="56309"/>
                </a:lnTo>
                <a:lnTo>
                  <a:pt x="27865" y="56309"/>
                </a:lnTo>
                <a:lnTo>
                  <a:pt x="40872" y="19056"/>
                </a:lnTo>
                <a:lnTo>
                  <a:pt x="55131" y="19056"/>
                </a:lnTo>
                <a:lnTo>
                  <a:pt x="47922" y="0"/>
                </a:lnTo>
                <a:close/>
              </a:path>
              <a:path w="81915" h="90170">
                <a:moveTo>
                  <a:pt x="73985" y="68894"/>
                </a:moveTo>
                <a:lnTo>
                  <a:pt x="58266" y="68894"/>
                </a:lnTo>
                <a:lnTo>
                  <a:pt x="65607" y="89802"/>
                </a:lnTo>
                <a:lnTo>
                  <a:pt x="81894" y="89802"/>
                </a:lnTo>
                <a:lnTo>
                  <a:pt x="73985" y="68894"/>
                </a:lnTo>
                <a:close/>
              </a:path>
              <a:path w="81915" h="90170">
                <a:moveTo>
                  <a:pt x="55131" y="19056"/>
                </a:moveTo>
                <a:lnTo>
                  <a:pt x="40872" y="19056"/>
                </a:lnTo>
                <a:lnTo>
                  <a:pt x="53883" y="56309"/>
                </a:lnTo>
                <a:lnTo>
                  <a:pt x="69224" y="56309"/>
                </a:lnTo>
                <a:lnTo>
                  <a:pt x="55131" y="19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160297" y="583267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032" y="0"/>
                </a:moveTo>
                <a:lnTo>
                  <a:pt x="36489" y="0"/>
                </a:lnTo>
                <a:lnTo>
                  <a:pt x="26386" y="88"/>
                </a:lnTo>
                <a:lnTo>
                  <a:pt x="18496" y="2524"/>
                </a:lnTo>
                <a:lnTo>
                  <a:pt x="7191" y="12106"/>
                </a:lnTo>
                <a:lnTo>
                  <a:pt x="4365" y="18798"/>
                </a:lnTo>
                <a:lnTo>
                  <a:pt x="4450" y="28071"/>
                </a:lnTo>
                <a:lnTo>
                  <a:pt x="5345" y="35219"/>
                </a:lnTo>
                <a:lnTo>
                  <a:pt x="8283" y="41871"/>
                </a:lnTo>
                <a:lnTo>
                  <a:pt x="13176" y="47343"/>
                </a:lnTo>
                <a:lnTo>
                  <a:pt x="20021" y="51635"/>
                </a:lnTo>
                <a:lnTo>
                  <a:pt x="0" y="89806"/>
                </a:lnTo>
                <a:lnTo>
                  <a:pt x="16691" y="89806"/>
                </a:lnTo>
                <a:lnTo>
                  <a:pt x="34050" y="56255"/>
                </a:lnTo>
                <a:lnTo>
                  <a:pt x="67032" y="56255"/>
                </a:lnTo>
                <a:lnTo>
                  <a:pt x="67032" y="44170"/>
                </a:lnTo>
                <a:lnTo>
                  <a:pt x="31259" y="44170"/>
                </a:lnTo>
                <a:lnTo>
                  <a:pt x="27003" y="42752"/>
                </a:lnTo>
                <a:lnTo>
                  <a:pt x="21333" y="37074"/>
                </a:lnTo>
                <a:lnTo>
                  <a:pt x="19925" y="33120"/>
                </a:lnTo>
                <a:lnTo>
                  <a:pt x="19925" y="23255"/>
                </a:lnTo>
                <a:lnTo>
                  <a:pt x="21305" y="19471"/>
                </a:lnTo>
                <a:lnTo>
                  <a:pt x="26908" y="13968"/>
                </a:lnTo>
                <a:lnTo>
                  <a:pt x="31177" y="12585"/>
                </a:lnTo>
                <a:lnTo>
                  <a:pt x="67032" y="12585"/>
                </a:lnTo>
                <a:lnTo>
                  <a:pt x="67032" y="0"/>
                </a:lnTo>
                <a:close/>
              </a:path>
              <a:path w="67309" h="90170">
                <a:moveTo>
                  <a:pt x="67032" y="56255"/>
                </a:moveTo>
                <a:lnTo>
                  <a:pt x="51429" y="56255"/>
                </a:lnTo>
                <a:lnTo>
                  <a:pt x="51429" y="89806"/>
                </a:lnTo>
                <a:lnTo>
                  <a:pt x="67032" y="89806"/>
                </a:lnTo>
                <a:lnTo>
                  <a:pt x="67032" y="56255"/>
                </a:lnTo>
                <a:close/>
              </a:path>
              <a:path w="67309" h="90170">
                <a:moveTo>
                  <a:pt x="67032" y="12585"/>
                </a:moveTo>
                <a:lnTo>
                  <a:pt x="51429" y="12585"/>
                </a:lnTo>
                <a:lnTo>
                  <a:pt x="51429" y="44170"/>
                </a:lnTo>
                <a:lnTo>
                  <a:pt x="67032" y="44170"/>
                </a:lnTo>
                <a:lnTo>
                  <a:pt x="67032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74459" y="582036"/>
            <a:ext cx="413872" cy="11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759668" y="835937"/>
            <a:ext cx="25400" cy="85090"/>
          </a:xfrm>
          <a:custGeom>
            <a:avLst/>
            <a:gdLst/>
            <a:ahLst/>
            <a:cxnLst/>
            <a:rect l="l" t="t" r="r" b="b"/>
            <a:pathLst>
              <a:path w="25400" h="85090">
                <a:moveTo>
                  <a:pt x="12666" y="0"/>
                </a:moveTo>
                <a:lnTo>
                  <a:pt x="0" y="84696"/>
                </a:lnTo>
                <a:lnTo>
                  <a:pt x="25351" y="84696"/>
                </a:lnTo>
                <a:lnTo>
                  <a:pt x="12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812757" y="1232061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01" y="0"/>
                </a:moveTo>
                <a:lnTo>
                  <a:pt x="0" y="0"/>
                </a:lnTo>
                <a:lnTo>
                  <a:pt x="0" y="56674"/>
                </a:lnTo>
                <a:lnTo>
                  <a:pt x="20801" y="56674"/>
                </a:lnTo>
                <a:lnTo>
                  <a:pt x="25337" y="52883"/>
                </a:lnTo>
                <a:lnTo>
                  <a:pt x="25337" y="3840"/>
                </a:lnTo>
                <a:lnTo>
                  <a:pt x="20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783887" y="1031142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674"/>
                </a:lnTo>
                <a:lnTo>
                  <a:pt x="20815" y="56674"/>
                </a:lnTo>
                <a:lnTo>
                  <a:pt x="25361" y="52858"/>
                </a:lnTo>
                <a:lnTo>
                  <a:pt x="25361" y="3822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20449" y="123015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16"/>
                </a:lnTo>
              </a:path>
            </a:pathLst>
          </a:custGeom>
          <a:ln w="272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67942" y="828287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34"/>
                </a:lnTo>
              </a:path>
            </a:pathLst>
          </a:custGeom>
          <a:ln w="272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66779" y="1094051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692"/>
                </a:lnTo>
                <a:lnTo>
                  <a:pt x="20815" y="56692"/>
                </a:lnTo>
                <a:lnTo>
                  <a:pt x="25347" y="52851"/>
                </a:lnTo>
                <a:lnTo>
                  <a:pt x="25347" y="3833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235758" y="835937"/>
            <a:ext cx="25400" cy="85090"/>
          </a:xfrm>
          <a:custGeom>
            <a:avLst/>
            <a:gdLst/>
            <a:ahLst/>
            <a:cxnLst/>
            <a:rect l="l" t="t" r="r" b="b"/>
            <a:pathLst>
              <a:path w="25400" h="85090">
                <a:moveTo>
                  <a:pt x="12666" y="0"/>
                </a:moveTo>
                <a:lnTo>
                  <a:pt x="0" y="84696"/>
                </a:lnTo>
                <a:lnTo>
                  <a:pt x="25347" y="84696"/>
                </a:lnTo>
                <a:lnTo>
                  <a:pt x="12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76762" y="893097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15" y="0"/>
                </a:moveTo>
                <a:lnTo>
                  <a:pt x="0" y="0"/>
                </a:lnTo>
                <a:lnTo>
                  <a:pt x="0" y="56709"/>
                </a:lnTo>
                <a:lnTo>
                  <a:pt x="20815" y="56709"/>
                </a:lnTo>
                <a:lnTo>
                  <a:pt x="25347" y="52869"/>
                </a:lnTo>
                <a:lnTo>
                  <a:pt x="25347" y="3858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976125" y="893097"/>
            <a:ext cx="25400" cy="57150"/>
          </a:xfrm>
          <a:custGeom>
            <a:avLst/>
            <a:gdLst/>
            <a:ahLst/>
            <a:cxnLst/>
            <a:rect l="l" t="t" r="r" b="b"/>
            <a:pathLst>
              <a:path w="25400" h="57150">
                <a:moveTo>
                  <a:pt x="20801" y="0"/>
                </a:moveTo>
                <a:lnTo>
                  <a:pt x="0" y="0"/>
                </a:lnTo>
                <a:lnTo>
                  <a:pt x="0" y="56709"/>
                </a:lnTo>
                <a:lnTo>
                  <a:pt x="20801" y="56709"/>
                </a:lnTo>
                <a:lnTo>
                  <a:pt x="25347" y="52869"/>
                </a:lnTo>
                <a:lnTo>
                  <a:pt x="25347" y="3858"/>
                </a:lnTo>
                <a:lnTo>
                  <a:pt x="20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891583" y="102922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19"/>
                </a:lnTo>
              </a:path>
            </a:pathLst>
          </a:custGeom>
          <a:ln w="2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64171" y="340271"/>
            <a:ext cx="2320925" cy="1765300"/>
          </a:xfrm>
          <a:custGeom>
            <a:avLst/>
            <a:gdLst/>
            <a:ahLst/>
            <a:cxnLst/>
            <a:rect l="l" t="t" r="r" b="b"/>
            <a:pathLst>
              <a:path w="2320925" h="1765300">
                <a:moveTo>
                  <a:pt x="643006" y="12700"/>
                </a:moveTo>
                <a:lnTo>
                  <a:pt x="629268" y="12700"/>
                </a:lnTo>
                <a:lnTo>
                  <a:pt x="2311" y="1752600"/>
                </a:lnTo>
                <a:lnTo>
                  <a:pt x="0" y="1752600"/>
                </a:lnTo>
                <a:lnTo>
                  <a:pt x="3723" y="1765300"/>
                </a:lnTo>
                <a:lnTo>
                  <a:pt x="21786" y="1765300"/>
                </a:lnTo>
                <a:lnTo>
                  <a:pt x="410603" y="1625600"/>
                </a:lnTo>
                <a:lnTo>
                  <a:pt x="60971" y="1625600"/>
                </a:lnTo>
                <a:lnTo>
                  <a:pt x="640680" y="25400"/>
                </a:lnTo>
                <a:lnTo>
                  <a:pt x="641364" y="25400"/>
                </a:lnTo>
                <a:lnTo>
                  <a:pt x="643006" y="12700"/>
                </a:lnTo>
                <a:close/>
              </a:path>
              <a:path w="2320925" h="1765300">
                <a:moveTo>
                  <a:pt x="1934925" y="444500"/>
                </a:moveTo>
                <a:lnTo>
                  <a:pt x="610332" y="444500"/>
                </a:lnTo>
                <a:lnTo>
                  <a:pt x="60971" y="1625600"/>
                </a:lnTo>
                <a:lnTo>
                  <a:pt x="410603" y="1625600"/>
                </a:lnTo>
                <a:lnTo>
                  <a:pt x="1930525" y="1079500"/>
                </a:lnTo>
                <a:lnTo>
                  <a:pt x="1934925" y="1066800"/>
                </a:lnTo>
                <a:lnTo>
                  <a:pt x="1934925" y="1041400"/>
                </a:lnTo>
                <a:lnTo>
                  <a:pt x="1322262" y="1041400"/>
                </a:lnTo>
                <a:lnTo>
                  <a:pt x="1322262" y="876300"/>
                </a:lnTo>
                <a:lnTo>
                  <a:pt x="1934925" y="876300"/>
                </a:lnTo>
                <a:lnTo>
                  <a:pt x="1934925" y="838200"/>
                </a:lnTo>
                <a:lnTo>
                  <a:pt x="1189395" y="838200"/>
                </a:lnTo>
                <a:lnTo>
                  <a:pt x="1189395" y="673100"/>
                </a:lnTo>
                <a:lnTo>
                  <a:pt x="1934925" y="673100"/>
                </a:lnTo>
                <a:lnTo>
                  <a:pt x="1934925" y="660400"/>
                </a:lnTo>
                <a:lnTo>
                  <a:pt x="917140" y="660400"/>
                </a:lnTo>
                <a:lnTo>
                  <a:pt x="917140" y="635000"/>
                </a:lnTo>
                <a:lnTo>
                  <a:pt x="639804" y="635000"/>
                </a:lnTo>
                <a:lnTo>
                  <a:pt x="639804" y="469900"/>
                </a:lnTo>
                <a:lnTo>
                  <a:pt x="1934925" y="469900"/>
                </a:lnTo>
                <a:lnTo>
                  <a:pt x="1934925" y="444500"/>
                </a:lnTo>
                <a:close/>
              </a:path>
              <a:path w="2320925" h="1765300">
                <a:moveTo>
                  <a:pt x="1439127" y="876300"/>
                </a:moveTo>
                <a:lnTo>
                  <a:pt x="1378246" y="876300"/>
                </a:lnTo>
                <a:lnTo>
                  <a:pt x="1390499" y="889000"/>
                </a:lnTo>
                <a:lnTo>
                  <a:pt x="1397817" y="901700"/>
                </a:lnTo>
                <a:lnTo>
                  <a:pt x="1400245" y="914400"/>
                </a:lnTo>
                <a:lnTo>
                  <a:pt x="1400245" y="939800"/>
                </a:lnTo>
                <a:lnTo>
                  <a:pt x="1397817" y="952500"/>
                </a:lnTo>
                <a:lnTo>
                  <a:pt x="1390499" y="965200"/>
                </a:lnTo>
                <a:lnTo>
                  <a:pt x="1378246" y="977900"/>
                </a:lnTo>
                <a:lnTo>
                  <a:pt x="1348585" y="977900"/>
                </a:lnTo>
                <a:lnTo>
                  <a:pt x="1348585" y="1041400"/>
                </a:lnTo>
                <a:lnTo>
                  <a:pt x="1439127" y="1041400"/>
                </a:lnTo>
                <a:lnTo>
                  <a:pt x="1426605" y="1028700"/>
                </a:lnTo>
                <a:lnTo>
                  <a:pt x="1418929" y="1016000"/>
                </a:lnTo>
                <a:lnTo>
                  <a:pt x="1416320" y="1003300"/>
                </a:lnTo>
                <a:lnTo>
                  <a:pt x="1416320" y="914400"/>
                </a:lnTo>
                <a:lnTo>
                  <a:pt x="1418929" y="901700"/>
                </a:lnTo>
                <a:lnTo>
                  <a:pt x="1426605" y="889000"/>
                </a:lnTo>
                <a:lnTo>
                  <a:pt x="1439127" y="876300"/>
                </a:lnTo>
                <a:close/>
              </a:path>
              <a:path w="2320925" h="1765300">
                <a:moveTo>
                  <a:pt x="1536645" y="876300"/>
                </a:moveTo>
                <a:lnTo>
                  <a:pt x="1473420" y="876300"/>
                </a:lnTo>
                <a:lnTo>
                  <a:pt x="1485940" y="889000"/>
                </a:lnTo>
                <a:lnTo>
                  <a:pt x="1493612" y="901700"/>
                </a:lnTo>
                <a:lnTo>
                  <a:pt x="1496218" y="914400"/>
                </a:lnTo>
                <a:lnTo>
                  <a:pt x="1496218" y="1003300"/>
                </a:lnTo>
                <a:lnTo>
                  <a:pt x="1493612" y="1016000"/>
                </a:lnTo>
                <a:lnTo>
                  <a:pt x="1485940" y="1028700"/>
                </a:lnTo>
                <a:lnTo>
                  <a:pt x="1473420" y="1041400"/>
                </a:lnTo>
                <a:lnTo>
                  <a:pt x="1536645" y="1041400"/>
                </a:lnTo>
                <a:lnTo>
                  <a:pt x="1524380" y="1028700"/>
                </a:lnTo>
                <a:lnTo>
                  <a:pt x="1516952" y="1016000"/>
                </a:lnTo>
                <a:lnTo>
                  <a:pt x="1514456" y="1003300"/>
                </a:lnTo>
                <a:lnTo>
                  <a:pt x="1514456" y="914400"/>
                </a:lnTo>
                <a:lnTo>
                  <a:pt x="1516952" y="901700"/>
                </a:lnTo>
                <a:lnTo>
                  <a:pt x="1524380" y="889000"/>
                </a:lnTo>
                <a:lnTo>
                  <a:pt x="1536645" y="876300"/>
                </a:lnTo>
                <a:close/>
              </a:path>
              <a:path w="2320925" h="1765300">
                <a:moveTo>
                  <a:pt x="1610705" y="977900"/>
                </a:moveTo>
                <a:lnTo>
                  <a:pt x="1592907" y="977900"/>
                </a:lnTo>
                <a:lnTo>
                  <a:pt x="1592907" y="1003300"/>
                </a:lnTo>
                <a:lnTo>
                  <a:pt x="1590409" y="1016000"/>
                </a:lnTo>
                <a:lnTo>
                  <a:pt x="1582975" y="1028700"/>
                </a:lnTo>
                <a:lnTo>
                  <a:pt x="1570694" y="1041400"/>
                </a:lnTo>
                <a:lnTo>
                  <a:pt x="1632897" y="1041400"/>
                </a:lnTo>
                <a:lnTo>
                  <a:pt x="1620631" y="1028700"/>
                </a:lnTo>
                <a:lnTo>
                  <a:pt x="1613202" y="1016000"/>
                </a:lnTo>
                <a:lnTo>
                  <a:pt x="1610705" y="1003300"/>
                </a:lnTo>
                <a:lnTo>
                  <a:pt x="1610705" y="977900"/>
                </a:lnTo>
                <a:close/>
              </a:path>
              <a:path w="2320925" h="1765300">
                <a:moveTo>
                  <a:pt x="1707898" y="977900"/>
                </a:moveTo>
                <a:lnTo>
                  <a:pt x="1689157" y="977900"/>
                </a:lnTo>
                <a:lnTo>
                  <a:pt x="1689157" y="1003300"/>
                </a:lnTo>
                <a:lnTo>
                  <a:pt x="1686659" y="1016000"/>
                </a:lnTo>
                <a:lnTo>
                  <a:pt x="1679226" y="1028700"/>
                </a:lnTo>
                <a:lnTo>
                  <a:pt x="1666947" y="1041400"/>
                </a:lnTo>
                <a:lnTo>
                  <a:pt x="1707898" y="1041400"/>
                </a:lnTo>
                <a:lnTo>
                  <a:pt x="1707898" y="977900"/>
                </a:lnTo>
                <a:close/>
              </a:path>
              <a:path w="2320925" h="1765300">
                <a:moveTo>
                  <a:pt x="1767707" y="927100"/>
                </a:moveTo>
                <a:lnTo>
                  <a:pt x="1756941" y="965200"/>
                </a:lnTo>
                <a:lnTo>
                  <a:pt x="1734937" y="1041400"/>
                </a:lnTo>
                <a:lnTo>
                  <a:pt x="1767707" y="1041400"/>
                </a:lnTo>
                <a:lnTo>
                  <a:pt x="1767707" y="927100"/>
                </a:lnTo>
                <a:close/>
              </a:path>
              <a:path w="2320925" h="1765300">
                <a:moveTo>
                  <a:pt x="1812186" y="876300"/>
                </a:moveTo>
                <a:lnTo>
                  <a:pt x="1791399" y="876300"/>
                </a:lnTo>
                <a:lnTo>
                  <a:pt x="1791399" y="1041400"/>
                </a:lnTo>
                <a:lnTo>
                  <a:pt x="1812186" y="1041400"/>
                </a:lnTo>
                <a:lnTo>
                  <a:pt x="1812186" y="876300"/>
                </a:lnTo>
                <a:close/>
              </a:path>
              <a:path w="2320925" h="1765300">
                <a:moveTo>
                  <a:pt x="1871964" y="927100"/>
                </a:moveTo>
                <a:lnTo>
                  <a:pt x="1861215" y="965200"/>
                </a:lnTo>
                <a:lnTo>
                  <a:pt x="1839226" y="1041400"/>
                </a:lnTo>
                <a:lnTo>
                  <a:pt x="1871964" y="1041400"/>
                </a:lnTo>
                <a:lnTo>
                  <a:pt x="1871964" y="927100"/>
                </a:lnTo>
                <a:close/>
              </a:path>
              <a:path w="2320925" h="1765300">
                <a:moveTo>
                  <a:pt x="1934925" y="876300"/>
                </a:moveTo>
                <a:lnTo>
                  <a:pt x="1895673" y="876300"/>
                </a:lnTo>
                <a:lnTo>
                  <a:pt x="1895673" y="1041400"/>
                </a:lnTo>
                <a:lnTo>
                  <a:pt x="1934925" y="1041400"/>
                </a:lnTo>
                <a:lnTo>
                  <a:pt x="1934925" y="876300"/>
                </a:lnTo>
                <a:close/>
              </a:path>
              <a:path w="2320925" h="1765300">
                <a:moveTo>
                  <a:pt x="1568027" y="901700"/>
                </a:moveTo>
                <a:lnTo>
                  <a:pt x="1540747" y="901700"/>
                </a:lnTo>
                <a:lnTo>
                  <a:pt x="1540747" y="1016000"/>
                </a:lnTo>
                <a:lnTo>
                  <a:pt x="1568027" y="1016000"/>
                </a:lnTo>
                <a:lnTo>
                  <a:pt x="1568027" y="977900"/>
                </a:lnTo>
                <a:lnTo>
                  <a:pt x="1610705" y="977900"/>
                </a:lnTo>
                <a:lnTo>
                  <a:pt x="1610705" y="927100"/>
                </a:lnTo>
                <a:lnTo>
                  <a:pt x="1568027" y="927100"/>
                </a:lnTo>
                <a:lnTo>
                  <a:pt x="1568027" y="901700"/>
                </a:lnTo>
                <a:close/>
              </a:path>
              <a:path w="2320925" h="1765300">
                <a:moveTo>
                  <a:pt x="1664280" y="901700"/>
                </a:moveTo>
                <a:lnTo>
                  <a:pt x="1637011" y="901700"/>
                </a:lnTo>
                <a:lnTo>
                  <a:pt x="1637011" y="1016000"/>
                </a:lnTo>
                <a:lnTo>
                  <a:pt x="1664280" y="1016000"/>
                </a:lnTo>
                <a:lnTo>
                  <a:pt x="1664280" y="977900"/>
                </a:lnTo>
                <a:lnTo>
                  <a:pt x="1707898" y="977900"/>
                </a:lnTo>
                <a:lnTo>
                  <a:pt x="1707898" y="927100"/>
                </a:lnTo>
                <a:lnTo>
                  <a:pt x="1664280" y="927100"/>
                </a:lnTo>
                <a:lnTo>
                  <a:pt x="1664280" y="901700"/>
                </a:lnTo>
                <a:close/>
              </a:path>
              <a:path w="2320925" h="1765300">
                <a:moveTo>
                  <a:pt x="1762445" y="876300"/>
                </a:moveTo>
                <a:lnTo>
                  <a:pt x="1731349" y="876300"/>
                </a:lnTo>
                <a:lnTo>
                  <a:pt x="1731349" y="977900"/>
                </a:lnTo>
                <a:lnTo>
                  <a:pt x="1740930" y="939800"/>
                </a:lnTo>
                <a:lnTo>
                  <a:pt x="1762445" y="876300"/>
                </a:lnTo>
                <a:close/>
              </a:path>
              <a:path w="2320925" h="1765300">
                <a:moveTo>
                  <a:pt x="1866719" y="876300"/>
                </a:moveTo>
                <a:lnTo>
                  <a:pt x="1835602" y="876300"/>
                </a:lnTo>
                <a:lnTo>
                  <a:pt x="1835602" y="977900"/>
                </a:lnTo>
                <a:lnTo>
                  <a:pt x="1845201" y="939800"/>
                </a:lnTo>
                <a:lnTo>
                  <a:pt x="1866719" y="876300"/>
                </a:lnTo>
                <a:close/>
              </a:path>
              <a:path w="2320925" h="1765300">
                <a:moveTo>
                  <a:pt x="1632897" y="876300"/>
                </a:moveTo>
                <a:lnTo>
                  <a:pt x="1570694" y="876300"/>
                </a:lnTo>
                <a:lnTo>
                  <a:pt x="1582975" y="889000"/>
                </a:lnTo>
                <a:lnTo>
                  <a:pt x="1590409" y="901700"/>
                </a:lnTo>
                <a:lnTo>
                  <a:pt x="1592907" y="914400"/>
                </a:lnTo>
                <a:lnTo>
                  <a:pt x="1592907" y="927100"/>
                </a:lnTo>
                <a:lnTo>
                  <a:pt x="1610705" y="927100"/>
                </a:lnTo>
                <a:lnTo>
                  <a:pt x="1610705" y="914400"/>
                </a:lnTo>
                <a:lnTo>
                  <a:pt x="1613202" y="901700"/>
                </a:lnTo>
                <a:lnTo>
                  <a:pt x="1620631" y="889000"/>
                </a:lnTo>
                <a:lnTo>
                  <a:pt x="1632897" y="876300"/>
                </a:lnTo>
                <a:close/>
              </a:path>
              <a:path w="2320925" h="1765300">
                <a:moveTo>
                  <a:pt x="1707898" y="876300"/>
                </a:moveTo>
                <a:lnTo>
                  <a:pt x="1666947" y="876300"/>
                </a:lnTo>
                <a:lnTo>
                  <a:pt x="1679226" y="889000"/>
                </a:lnTo>
                <a:lnTo>
                  <a:pt x="1686659" y="901700"/>
                </a:lnTo>
                <a:lnTo>
                  <a:pt x="1689157" y="914400"/>
                </a:lnTo>
                <a:lnTo>
                  <a:pt x="1689157" y="927100"/>
                </a:lnTo>
                <a:lnTo>
                  <a:pt x="1707898" y="927100"/>
                </a:lnTo>
                <a:lnTo>
                  <a:pt x="1707898" y="876300"/>
                </a:lnTo>
                <a:close/>
              </a:path>
              <a:path w="2320925" h="1765300">
                <a:moveTo>
                  <a:pt x="1245612" y="698500"/>
                </a:moveTo>
                <a:lnTo>
                  <a:pt x="1215718" y="698500"/>
                </a:lnTo>
                <a:lnTo>
                  <a:pt x="1215718" y="838200"/>
                </a:lnTo>
                <a:lnTo>
                  <a:pt x="1245612" y="838200"/>
                </a:lnTo>
                <a:lnTo>
                  <a:pt x="1245612" y="698500"/>
                </a:lnTo>
                <a:close/>
              </a:path>
              <a:path w="2320925" h="1765300">
                <a:moveTo>
                  <a:pt x="1293421" y="673100"/>
                </a:moveTo>
                <a:lnTo>
                  <a:pt x="1272425" y="673100"/>
                </a:lnTo>
                <a:lnTo>
                  <a:pt x="1272425" y="838200"/>
                </a:lnTo>
                <a:lnTo>
                  <a:pt x="1293421" y="838200"/>
                </a:lnTo>
                <a:lnTo>
                  <a:pt x="1293421" y="673100"/>
                </a:lnTo>
                <a:close/>
              </a:path>
              <a:path w="2320925" h="1765300">
                <a:moveTo>
                  <a:pt x="1410270" y="673100"/>
                </a:moveTo>
                <a:lnTo>
                  <a:pt x="1349388" y="673100"/>
                </a:lnTo>
                <a:lnTo>
                  <a:pt x="1361637" y="685800"/>
                </a:lnTo>
                <a:lnTo>
                  <a:pt x="1368956" y="698500"/>
                </a:lnTo>
                <a:lnTo>
                  <a:pt x="1371387" y="711200"/>
                </a:lnTo>
                <a:lnTo>
                  <a:pt x="1371387" y="736600"/>
                </a:lnTo>
                <a:lnTo>
                  <a:pt x="1368956" y="749300"/>
                </a:lnTo>
                <a:lnTo>
                  <a:pt x="1361637" y="762000"/>
                </a:lnTo>
                <a:lnTo>
                  <a:pt x="1349388" y="774700"/>
                </a:lnTo>
                <a:lnTo>
                  <a:pt x="1319716" y="774700"/>
                </a:lnTo>
                <a:lnTo>
                  <a:pt x="1319716" y="838200"/>
                </a:lnTo>
                <a:lnTo>
                  <a:pt x="1410270" y="838200"/>
                </a:lnTo>
                <a:lnTo>
                  <a:pt x="1397748" y="825500"/>
                </a:lnTo>
                <a:lnTo>
                  <a:pt x="1390071" y="812800"/>
                </a:lnTo>
                <a:lnTo>
                  <a:pt x="1387462" y="800100"/>
                </a:lnTo>
                <a:lnTo>
                  <a:pt x="1387462" y="711200"/>
                </a:lnTo>
                <a:lnTo>
                  <a:pt x="1390071" y="698500"/>
                </a:lnTo>
                <a:lnTo>
                  <a:pt x="1397748" y="685800"/>
                </a:lnTo>
                <a:lnTo>
                  <a:pt x="1410270" y="673100"/>
                </a:lnTo>
                <a:close/>
              </a:path>
              <a:path w="2320925" h="1765300">
                <a:moveTo>
                  <a:pt x="1487058" y="673100"/>
                </a:moveTo>
                <a:lnTo>
                  <a:pt x="1444557" y="673100"/>
                </a:lnTo>
                <a:lnTo>
                  <a:pt x="1457084" y="685800"/>
                </a:lnTo>
                <a:lnTo>
                  <a:pt x="1464766" y="698500"/>
                </a:lnTo>
                <a:lnTo>
                  <a:pt x="1467377" y="711200"/>
                </a:lnTo>
                <a:lnTo>
                  <a:pt x="1467377" y="800100"/>
                </a:lnTo>
                <a:lnTo>
                  <a:pt x="1464766" y="812800"/>
                </a:lnTo>
                <a:lnTo>
                  <a:pt x="1457084" y="825500"/>
                </a:lnTo>
                <a:lnTo>
                  <a:pt x="1444557" y="838200"/>
                </a:lnTo>
                <a:lnTo>
                  <a:pt x="1487058" y="838200"/>
                </a:lnTo>
                <a:lnTo>
                  <a:pt x="1487058" y="673100"/>
                </a:lnTo>
                <a:close/>
              </a:path>
              <a:path w="2320925" h="1765300">
                <a:moveTo>
                  <a:pt x="1577691" y="673100"/>
                </a:moveTo>
                <a:lnTo>
                  <a:pt x="1558804" y="673100"/>
                </a:lnTo>
                <a:lnTo>
                  <a:pt x="1558804" y="698500"/>
                </a:lnTo>
                <a:lnTo>
                  <a:pt x="1513367" y="698500"/>
                </a:lnTo>
                <a:lnTo>
                  <a:pt x="1513367" y="749300"/>
                </a:lnTo>
                <a:lnTo>
                  <a:pt x="1549502" y="749300"/>
                </a:lnTo>
                <a:lnTo>
                  <a:pt x="1549502" y="762000"/>
                </a:lnTo>
                <a:lnTo>
                  <a:pt x="1513367" y="762000"/>
                </a:lnTo>
                <a:lnTo>
                  <a:pt x="1513367" y="812800"/>
                </a:lnTo>
                <a:lnTo>
                  <a:pt x="1558804" y="812800"/>
                </a:lnTo>
                <a:lnTo>
                  <a:pt x="1558804" y="838200"/>
                </a:lnTo>
                <a:lnTo>
                  <a:pt x="1577691" y="838200"/>
                </a:lnTo>
                <a:lnTo>
                  <a:pt x="1577691" y="673100"/>
                </a:lnTo>
                <a:close/>
              </a:path>
              <a:path w="2320925" h="1765300">
                <a:moveTo>
                  <a:pt x="1612138" y="774700"/>
                </a:moveTo>
                <a:lnTo>
                  <a:pt x="1604017" y="787400"/>
                </a:lnTo>
                <a:lnTo>
                  <a:pt x="1604017" y="838200"/>
                </a:lnTo>
                <a:lnTo>
                  <a:pt x="1637727" y="838200"/>
                </a:lnTo>
                <a:lnTo>
                  <a:pt x="1612138" y="774700"/>
                </a:lnTo>
                <a:close/>
              </a:path>
              <a:path w="2320925" h="1765300">
                <a:moveTo>
                  <a:pt x="1678245" y="673100"/>
                </a:moveTo>
                <a:lnTo>
                  <a:pt x="1664752" y="673100"/>
                </a:lnTo>
                <a:lnTo>
                  <a:pt x="1628163" y="749300"/>
                </a:lnTo>
                <a:lnTo>
                  <a:pt x="1664752" y="838200"/>
                </a:lnTo>
                <a:lnTo>
                  <a:pt x="1705753" y="838200"/>
                </a:lnTo>
                <a:lnTo>
                  <a:pt x="1705753" y="698500"/>
                </a:lnTo>
                <a:lnTo>
                  <a:pt x="1678245" y="698500"/>
                </a:lnTo>
                <a:lnTo>
                  <a:pt x="1678245" y="673100"/>
                </a:lnTo>
                <a:close/>
              </a:path>
              <a:path w="2320925" h="1765300">
                <a:moveTo>
                  <a:pt x="1776299" y="673100"/>
                </a:moveTo>
                <a:lnTo>
                  <a:pt x="1759590" y="673100"/>
                </a:lnTo>
                <a:lnTo>
                  <a:pt x="1759590" y="698500"/>
                </a:lnTo>
                <a:lnTo>
                  <a:pt x="1732061" y="698500"/>
                </a:lnTo>
                <a:lnTo>
                  <a:pt x="1732061" y="838200"/>
                </a:lnTo>
                <a:lnTo>
                  <a:pt x="1776299" y="838200"/>
                </a:lnTo>
                <a:lnTo>
                  <a:pt x="1776299" y="673100"/>
                </a:lnTo>
                <a:close/>
              </a:path>
              <a:path w="2320925" h="1765300">
                <a:moveTo>
                  <a:pt x="1869350" y="673100"/>
                </a:moveTo>
                <a:lnTo>
                  <a:pt x="1802608" y="673100"/>
                </a:lnTo>
                <a:lnTo>
                  <a:pt x="1802608" y="736600"/>
                </a:lnTo>
                <a:lnTo>
                  <a:pt x="1832272" y="736600"/>
                </a:lnTo>
                <a:lnTo>
                  <a:pt x="1844526" y="749300"/>
                </a:lnTo>
                <a:lnTo>
                  <a:pt x="1851848" y="762000"/>
                </a:lnTo>
                <a:lnTo>
                  <a:pt x="1854279" y="774700"/>
                </a:lnTo>
                <a:lnTo>
                  <a:pt x="1854279" y="800100"/>
                </a:lnTo>
                <a:lnTo>
                  <a:pt x="1851848" y="812800"/>
                </a:lnTo>
                <a:lnTo>
                  <a:pt x="1844526" y="825500"/>
                </a:lnTo>
                <a:lnTo>
                  <a:pt x="1832272" y="838200"/>
                </a:lnTo>
                <a:lnTo>
                  <a:pt x="1869350" y="838200"/>
                </a:lnTo>
                <a:lnTo>
                  <a:pt x="1869350" y="673100"/>
                </a:lnTo>
                <a:close/>
              </a:path>
              <a:path w="2320925" h="1765300">
                <a:moveTo>
                  <a:pt x="1934925" y="673100"/>
                </a:moveTo>
                <a:lnTo>
                  <a:pt x="1895673" y="673100"/>
                </a:lnTo>
                <a:lnTo>
                  <a:pt x="1895673" y="838200"/>
                </a:lnTo>
                <a:lnTo>
                  <a:pt x="1934925" y="838200"/>
                </a:lnTo>
                <a:lnTo>
                  <a:pt x="1934925" y="774700"/>
                </a:lnTo>
                <a:lnTo>
                  <a:pt x="1958469" y="762000"/>
                </a:lnTo>
                <a:lnTo>
                  <a:pt x="1934925" y="762000"/>
                </a:lnTo>
                <a:lnTo>
                  <a:pt x="1934925" y="673100"/>
                </a:lnTo>
                <a:close/>
              </a:path>
              <a:path w="2320925" h="1765300">
                <a:moveTo>
                  <a:pt x="2311628" y="571500"/>
                </a:moveTo>
                <a:lnTo>
                  <a:pt x="2305944" y="571500"/>
                </a:lnTo>
                <a:lnTo>
                  <a:pt x="1934925" y="762000"/>
                </a:lnTo>
                <a:lnTo>
                  <a:pt x="1958469" y="762000"/>
                </a:lnTo>
                <a:lnTo>
                  <a:pt x="2311628" y="571500"/>
                </a:lnTo>
                <a:close/>
              </a:path>
              <a:path w="2320925" h="1765300">
                <a:moveTo>
                  <a:pt x="1638443" y="673100"/>
                </a:moveTo>
                <a:lnTo>
                  <a:pt x="1604017" y="673100"/>
                </a:lnTo>
                <a:lnTo>
                  <a:pt x="1604017" y="749300"/>
                </a:lnTo>
                <a:lnTo>
                  <a:pt x="1638443" y="673100"/>
                </a:lnTo>
                <a:close/>
              </a:path>
              <a:path w="2320925" h="1765300">
                <a:moveTo>
                  <a:pt x="960889" y="469900"/>
                </a:moveTo>
                <a:lnTo>
                  <a:pt x="931268" y="469900"/>
                </a:lnTo>
                <a:lnTo>
                  <a:pt x="931268" y="622300"/>
                </a:lnTo>
                <a:lnTo>
                  <a:pt x="942751" y="622300"/>
                </a:lnTo>
                <a:lnTo>
                  <a:pt x="942751" y="660400"/>
                </a:lnTo>
                <a:lnTo>
                  <a:pt x="1934925" y="660400"/>
                </a:lnTo>
                <a:lnTo>
                  <a:pt x="1934925" y="647700"/>
                </a:lnTo>
                <a:lnTo>
                  <a:pt x="1103763" y="647700"/>
                </a:lnTo>
                <a:lnTo>
                  <a:pt x="1086630" y="635000"/>
                </a:lnTo>
                <a:lnTo>
                  <a:pt x="960889" y="635000"/>
                </a:lnTo>
                <a:lnTo>
                  <a:pt x="960889" y="469900"/>
                </a:lnTo>
                <a:close/>
              </a:path>
              <a:path w="2320925" h="1765300">
                <a:moveTo>
                  <a:pt x="1934925" y="469900"/>
                </a:moveTo>
                <a:lnTo>
                  <a:pt x="1898531" y="469900"/>
                </a:lnTo>
                <a:lnTo>
                  <a:pt x="1898531" y="495300"/>
                </a:lnTo>
                <a:lnTo>
                  <a:pt x="1853077" y="495300"/>
                </a:lnTo>
                <a:lnTo>
                  <a:pt x="1853077" y="546100"/>
                </a:lnTo>
                <a:lnTo>
                  <a:pt x="1889209" y="546100"/>
                </a:lnTo>
                <a:lnTo>
                  <a:pt x="1889209" y="571500"/>
                </a:lnTo>
                <a:lnTo>
                  <a:pt x="1853077" y="571500"/>
                </a:lnTo>
                <a:lnTo>
                  <a:pt x="1853077" y="609600"/>
                </a:lnTo>
                <a:lnTo>
                  <a:pt x="1898531" y="609600"/>
                </a:lnTo>
                <a:lnTo>
                  <a:pt x="1898531" y="635000"/>
                </a:lnTo>
                <a:lnTo>
                  <a:pt x="1120904" y="635000"/>
                </a:lnTo>
                <a:lnTo>
                  <a:pt x="1103763" y="647700"/>
                </a:lnTo>
                <a:lnTo>
                  <a:pt x="1934925" y="647700"/>
                </a:lnTo>
                <a:lnTo>
                  <a:pt x="1934925" y="469900"/>
                </a:lnTo>
                <a:close/>
              </a:path>
              <a:path w="2320925" h="1765300">
                <a:moveTo>
                  <a:pt x="696042" y="571500"/>
                </a:moveTo>
                <a:lnTo>
                  <a:pt x="666130" y="571500"/>
                </a:lnTo>
                <a:lnTo>
                  <a:pt x="666130" y="635000"/>
                </a:lnTo>
                <a:lnTo>
                  <a:pt x="696042" y="635000"/>
                </a:lnTo>
                <a:lnTo>
                  <a:pt x="696042" y="571500"/>
                </a:lnTo>
                <a:close/>
              </a:path>
              <a:path w="2320925" h="1765300">
                <a:moveTo>
                  <a:pt x="766327" y="469900"/>
                </a:moveTo>
                <a:lnTo>
                  <a:pt x="722819" y="469900"/>
                </a:lnTo>
                <a:lnTo>
                  <a:pt x="722819" y="635000"/>
                </a:lnTo>
                <a:lnTo>
                  <a:pt x="739528" y="635000"/>
                </a:lnTo>
                <a:lnTo>
                  <a:pt x="766327" y="469900"/>
                </a:lnTo>
                <a:close/>
              </a:path>
              <a:path w="2320925" h="1765300">
                <a:moveTo>
                  <a:pt x="800511" y="609600"/>
                </a:moveTo>
                <a:lnTo>
                  <a:pt x="768224" y="609600"/>
                </a:lnTo>
                <a:lnTo>
                  <a:pt x="763695" y="635000"/>
                </a:lnTo>
                <a:lnTo>
                  <a:pt x="805058" y="635000"/>
                </a:lnTo>
                <a:lnTo>
                  <a:pt x="800511" y="609600"/>
                </a:lnTo>
                <a:close/>
              </a:path>
              <a:path w="2320925" h="1765300">
                <a:moveTo>
                  <a:pt x="848253" y="469900"/>
                </a:moveTo>
                <a:lnTo>
                  <a:pt x="804813" y="469900"/>
                </a:lnTo>
                <a:lnTo>
                  <a:pt x="831622" y="635000"/>
                </a:lnTo>
                <a:lnTo>
                  <a:pt x="848253" y="635000"/>
                </a:lnTo>
                <a:lnTo>
                  <a:pt x="848253" y="469900"/>
                </a:lnTo>
                <a:close/>
              </a:path>
              <a:path w="2320925" h="1765300">
                <a:moveTo>
                  <a:pt x="1020666" y="520700"/>
                </a:moveTo>
                <a:lnTo>
                  <a:pt x="1009915" y="558800"/>
                </a:lnTo>
                <a:lnTo>
                  <a:pt x="987893" y="635000"/>
                </a:lnTo>
                <a:lnTo>
                  <a:pt x="1020666" y="635000"/>
                </a:lnTo>
                <a:lnTo>
                  <a:pt x="1020666" y="520700"/>
                </a:lnTo>
                <a:close/>
              </a:path>
              <a:path w="2320925" h="1765300">
                <a:moveTo>
                  <a:pt x="1086630" y="469900"/>
                </a:moveTo>
                <a:lnTo>
                  <a:pt x="1044358" y="469900"/>
                </a:lnTo>
                <a:lnTo>
                  <a:pt x="1044358" y="635000"/>
                </a:lnTo>
                <a:lnTo>
                  <a:pt x="1074115" y="635000"/>
                </a:lnTo>
                <a:lnTo>
                  <a:pt x="1066441" y="622300"/>
                </a:lnTo>
                <a:lnTo>
                  <a:pt x="1063834" y="596900"/>
                </a:lnTo>
                <a:lnTo>
                  <a:pt x="1063834" y="508000"/>
                </a:lnTo>
                <a:lnTo>
                  <a:pt x="1066441" y="495300"/>
                </a:lnTo>
                <a:lnTo>
                  <a:pt x="1074115" y="482600"/>
                </a:lnTo>
                <a:lnTo>
                  <a:pt x="1086630" y="469900"/>
                </a:lnTo>
                <a:close/>
              </a:path>
              <a:path w="2320925" h="1765300">
                <a:moveTo>
                  <a:pt x="1163395" y="469900"/>
                </a:moveTo>
                <a:lnTo>
                  <a:pt x="1120904" y="469900"/>
                </a:lnTo>
                <a:lnTo>
                  <a:pt x="1133424" y="482600"/>
                </a:lnTo>
                <a:lnTo>
                  <a:pt x="1141102" y="495300"/>
                </a:lnTo>
                <a:lnTo>
                  <a:pt x="1143710" y="508000"/>
                </a:lnTo>
                <a:lnTo>
                  <a:pt x="1143710" y="596900"/>
                </a:lnTo>
                <a:lnTo>
                  <a:pt x="1141102" y="622300"/>
                </a:lnTo>
                <a:lnTo>
                  <a:pt x="1133424" y="635000"/>
                </a:lnTo>
                <a:lnTo>
                  <a:pt x="1163395" y="635000"/>
                </a:lnTo>
                <a:lnTo>
                  <a:pt x="1163395" y="469900"/>
                </a:lnTo>
                <a:close/>
              </a:path>
              <a:path w="2320925" h="1765300">
                <a:moveTo>
                  <a:pt x="1219630" y="571500"/>
                </a:moveTo>
                <a:lnTo>
                  <a:pt x="1189718" y="571500"/>
                </a:lnTo>
                <a:lnTo>
                  <a:pt x="1189718" y="635000"/>
                </a:lnTo>
                <a:lnTo>
                  <a:pt x="1219630" y="635000"/>
                </a:lnTo>
                <a:lnTo>
                  <a:pt x="1219630" y="571500"/>
                </a:lnTo>
                <a:close/>
              </a:path>
              <a:path w="2320925" h="1765300">
                <a:moveTo>
                  <a:pt x="1290223" y="469900"/>
                </a:moveTo>
                <a:lnTo>
                  <a:pt x="1246393" y="469900"/>
                </a:lnTo>
                <a:lnTo>
                  <a:pt x="1246393" y="635000"/>
                </a:lnTo>
                <a:lnTo>
                  <a:pt x="1263446" y="635000"/>
                </a:lnTo>
                <a:lnTo>
                  <a:pt x="1290223" y="469900"/>
                </a:lnTo>
                <a:close/>
              </a:path>
              <a:path w="2320925" h="1765300">
                <a:moveTo>
                  <a:pt x="1324422" y="609600"/>
                </a:moveTo>
                <a:lnTo>
                  <a:pt x="1292138" y="609600"/>
                </a:lnTo>
                <a:lnTo>
                  <a:pt x="1287606" y="635000"/>
                </a:lnTo>
                <a:lnTo>
                  <a:pt x="1328986" y="635000"/>
                </a:lnTo>
                <a:lnTo>
                  <a:pt x="1324422" y="609600"/>
                </a:lnTo>
                <a:close/>
              </a:path>
              <a:path w="2320925" h="1765300">
                <a:moveTo>
                  <a:pt x="1389798" y="469900"/>
                </a:moveTo>
                <a:lnTo>
                  <a:pt x="1328745" y="469900"/>
                </a:lnTo>
                <a:lnTo>
                  <a:pt x="1355536" y="635000"/>
                </a:lnTo>
                <a:lnTo>
                  <a:pt x="1369245" y="635000"/>
                </a:lnTo>
                <a:lnTo>
                  <a:pt x="1369245" y="622300"/>
                </a:lnTo>
                <a:lnTo>
                  <a:pt x="1381213" y="622300"/>
                </a:lnTo>
                <a:lnTo>
                  <a:pt x="1385029" y="609600"/>
                </a:lnTo>
                <a:lnTo>
                  <a:pt x="1385501" y="596900"/>
                </a:lnTo>
                <a:lnTo>
                  <a:pt x="1389798" y="469900"/>
                </a:lnTo>
                <a:close/>
              </a:path>
              <a:path w="2320925" h="1765300">
                <a:moveTo>
                  <a:pt x="1437416" y="495300"/>
                </a:moveTo>
                <a:lnTo>
                  <a:pt x="1414455" y="495300"/>
                </a:lnTo>
                <a:lnTo>
                  <a:pt x="1411579" y="596900"/>
                </a:lnTo>
                <a:lnTo>
                  <a:pt x="1408894" y="622300"/>
                </a:lnTo>
                <a:lnTo>
                  <a:pt x="1401947" y="635000"/>
                </a:lnTo>
                <a:lnTo>
                  <a:pt x="1437416" y="635000"/>
                </a:lnTo>
                <a:lnTo>
                  <a:pt x="1437416" y="495300"/>
                </a:lnTo>
                <a:close/>
              </a:path>
              <a:path w="2320925" h="1765300">
                <a:moveTo>
                  <a:pt x="1485647" y="469900"/>
                </a:moveTo>
                <a:lnTo>
                  <a:pt x="1464211" y="469900"/>
                </a:lnTo>
                <a:lnTo>
                  <a:pt x="1464211" y="635000"/>
                </a:lnTo>
                <a:lnTo>
                  <a:pt x="1485647" y="635000"/>
                </a:lnTo>
                <a:lnTo>
                  <a:pt x="1485647" y="469900"/>
                </a:lnTo>
                <a:close/>
              </a:path>
              <a:path w="2320925" h="1765300">
                <a:moveTo>
                  <a:pt x="1582272" y="469900"/>
                </a:moveTo>
                <a:lnTo>
                  <a:pt x="1511956" y="469900"/>
                </a:lnTo>
                <a:lnTo>
                  <a:pt x="1511956" y="533400"/>
                </a:lnTo>
                <a:lnTo>
                  <a:pt x="1541620" y="533400"/>
                </a:lnTo>
                <a:lnTo>
                  <a:pt x="1553874" y="546100"/>
                </a:lnTo>
                <a:lnTo>
                  <a:pt x="1561196" y="558800"/>
                </a:lnTo>
                <a:lnTo>
                  <a:pt x="1563627" y="571500"/>
                </a:lnTo>
                <a:lnTo>
                  <a:pt x="1563627" y="596900"/>
                </a:lnTo>
                <a:lnTo>
                  <a:pt x="1561196" y="622300"/>
                </a:lnTo>
                <a:lnTo>
                  <a:pt x="1553874" y="635000"/>
                </a:lnTo>
                <a:lnTo>
                  <a:pt x="1582272" y="635000"/>
                </a:lnTo>
                <a:lnTo>
                  <a:pt x="1582272" y="469900"/>
                </a:lnTo>
                <a:close/>
              </a:path>
              <a:path w="2320925" h="1765300">
                <a:moveTo>
                  <a:pt x="1638489" y="571500"/>
                </a:moveTo>
                <a:lnTo>
                  <a:pt x="1608595" y="571500"/>
                </a:lnTo>
                <a:lnTo>
                  <a:pt x="1608595" y="635000"/>
                </a:lnTo>
                <a:lnTo>
                  <a:pt x="1638489" y="635000"/>
                </a:lnTo>
                <a:lnTo>
                  <a:pt x="1638489" y="571500"/>
                </a:lnTo>
                <a:close/>
              </a:path>
              <a:path w="2320925" h="1765300">
                <a:moveTo>
                  <a:pt x="1686266" y="469900"/>
                </a:moveTo>
                <a:lnTo>
                  <a:pt x="1665302" y="469900"/>
                </a:lnTo>
                <a:lnTo>
                  <a:pt x="1665302" y="635000"/>
                </a:lnTo>
                <a:lnTo>
                  <a:pt x="1686266" y="635000"/>
                </a:lnTo>
                <a:lnTo>
                  <a:pt x="1686266" y="469900"/>
                </a:lnTo>
                <a:close/>
              </a:path>
              <a:path w="2320925" h="1765300">
                <a:moveTo>
                  <a:pt x="1779335" y="469900"/>
                </a:moveTo>
                <a:lnTo>
                  <a:pt x="1712593" y="469900"/>
                </a:lnTo>
                <a:lnTo>
                  <a:pt x="1712593" y="533400"/>
                </a:lnTo>
                <a:lnTo>
                  <a:pt x="1742266" y="533400"/>
                </a:lnTo>
                <a:lnTo>
                  <a:pt x="1754515" y="546100"/>
                </a:lnTo>
                <a:lnTo>
                  <a:pt x="1761833" y="558800"/>
                </a:lnTo>
                <a:lnTo>
                  <a:pt x="1764264" y="571500"/>
                </a:lnTo>
                <a:lnTo>
                  <a:pt x="1764264" y="596900"/>
                </a:lnTo>
                <a:lnTo>
                  <a:pt x="1761833" y="622300"/>
                </a:lnTo>
                <a:lnTo>
                  <a:pt x="1754515" y="635000"/>
                </a:lnTo>
                <a:lnTo>
                  <a:pt x="1779335" y="635000"/>
                </a:lnTo>
                <a:lnTo>
                  <a:pt x="1779335" y="469900"/>
                </a:lnTo>
                <a:close/>
              </a:path>
              <a:path w="2320925" h="1765300">
                <a:moveTo>
                  <a:pt x="1826772" y="469900"/>
                </a:moveTo>
                <a:lnTo>
                  <a:pt x="1805644" y="469900"/>
                </a:lnTo>
                <a:lnTo>
                  <a:pt x="1805644" y="635000"/>
                </a:lnTo>
                <a:lnTo>
                  <a:pt x="1826772" y="635000"/>
                </a:lnTo>
                <a:lnTo>
                  <a:pt x="1826772" y="469900"/>
                </a:lnTo>
                <a:close/>
              </a:path>
              <a:path w="2320925" h="1765300">
                <a:moveTo>
                  <a:pt x="904474" y="469900"/>
                </a:moveTo>
                <a:lnTo>
                  <a:pt x="874562" y="469900"/>
                </a:lnTo>
                <a:lnTo>
                  <a:pt x="874562" y="609600"/>
                </a:lnTo>
                <a:lnTo>
                  <a:pt x="904474" y="609600"/>
                </a:lnTo>
                <a:lnTo>
                  <a:pt x="904474" y="469900"/>
                </a:lnTo>
                <a:close/>
              </a:path>
              <a:path w="2320925" h="1765300">
                <a:moveTo>
                  <a:pt x="1015404" y="469900"/>
                </a:moveTo>
                <a:lnTo>
                  <a:pt x="984322" y="469900"/>
                </a:lnTo>
                <a:lnTo>
                  <a:pt x="984322" y="584200"/>
                </a:lnTo>
                <a:lnTo>
                  <a:pt x="993886" y="546100"/>
                </a:lnTo>
                <a:lnTo>
                  <a:pt x="1015404" y="469900"/>
                </a:lnTo>
                <a:close/>
              </a:path>
              <a:path w="2320925" h="1765300">
                <a:moveTo>
                  <a:pt x="2313398" y="0"/>
                </a:moveTo>
                <a:lnTo>
                  <a:pt x="637988" y="0"/>
                </a:lnTo>
                <a:lnTo>
                  <a:pt x="631800" y="12700"/>
                </a:lnTo>
                <a:lnTo>
                  <a:pt x="2306611" y="12700"/>
                </a:lnTo>
                <a:lnTo>
                  <a:pt x="2308607" y="25400"/>
                </a:lnTo>
                <a:lnTo>
                  <a:pt x="2308607" y="558800"/>
                </a:lnTo>
                <a:lnTo>
                  <a:pt x="2307682" y="571500"/>
                </a:lnTo>
                <a:lnTo>
                  <a:pt x="2320902" y="571500"/>
                </a:lnTo>
                <a:lnTo>
                  <a:pt x="2320902" y="12700"/>
                </a:lnTo>
                <a:lnTo>
                  <a:pt x="2313398" y="0"/>
                </a:lnTo>
                <a:close/>
              </a:path>
              <a:path w="2320925" h="1765300">
                <a:moveTo>
                  <a:pt x="696042" y="469900"/>
                </a:moveTo>
                <a:lnTo>
                  <a:pt x="666130" y="469900"/>
                </a:lnTo>
                <a:lnTo>
                  <a:pt x="666130" y="546100"/>
                </a:lnTo>
                <a:lnTo>
                  <a:pt x="696042" y="546100"/>
                </a:lnTo>
                <a:lnTo>
                  <a:pt x="696042" y="469900"/>
                </a:lnTo>
                <a:close/>
              </a:path>
              <a:path w="2320925" h="1765300">
                <a:moveTo>
                  <a:pt x="1219630" y="469900"/>
                </a:moveTo>
                <a:lnTo>
                  <a:pt x="1189718" y="469900"/>
                </a:lnTo>
                <a:lnTo>
                  <a:pt x="1189718" y="546100"/>
                </a:lnTo>
                <a:lnTo>
                  <a:pt x="1219630" y="546100"/>
                </a:lnTo>
                <a:lnTo>
                  <a:pt x="1219630" y="469900"/>
                </a:lnTo>
                <a:close/>
              </a:path>
              <a:path w="2320925" h="1765300">
                <a:moveTo>
                  <a:pt x="1638489" y="469900"/>
                </a:moveTo>
                <a:lnTo>
                  <a:pt x="1608595" y="469900"/>
                </a:lnTo>
                <a:lnTo>
                  <a:pt x="1608595" y="546100"/>
                </a:lnTo>
                <a:lnTo>
                  <a:pt x="1638489" y="546100"/>
                </a:lnTo>
                <a:lnTo>
                  <a:pt x="1638489" y="469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5870165-6505-430C-A0E7-0DF974588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8"/>
            <a:ext cx="5307267" cy="2408277"/>
          </a:xfrm>
          <a:prstGeom prst="rect">
            <a:avLst/>
          </a:prstGeom>
        </p:spPr>
      </p:pic>
      <p:sp>
        <p:nvSpPr>
          <p:cNvPr id="40" name="Заголовок 5">
            <a:extLst>
              <a:ext uri="{FF2B5EF4-FFF2-40B4-BE49-F238E27FC236}">
                <a16:creationId xmlns:a16="http://schemas.microsoft.com/office/drawing/2014/main" id="{037B3E63-4308-47E3-B17C-C75D4C2619F0}"/>
              </a:ext>
            </a:extLst>
          </p:cNvPr>
          <p:cNvSpPr txBox="1">
            <a:spLocks/>
          </p:cNvSpPr>
          <p:nvPr/>
        </p:nvSpPr>
        <p:spPr>
          <a:xfrm>
            <a:off x="329219" y="2371008"/>
            <a:ext cx="1977488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48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Благоустройство пешеходной зоны вдоль </a:t>
            </a:r>
            <a:r>
              <a:rPr lang="ru-RU" sz="48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ул.Советская</a:t>
            </a:r>
            <a:r>
              <a:rPr lang="ru-RU" sz="48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в </a:t>
            </a:r>
            <a:r>
              <a:rPr lang="ru-RU" sz="48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г.Искитим</a:t>
            </a:r>
            <a:r>
              <a:rPr lang="ru-RU" sz="48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Новосибирской области.</a:t>
            </a:r>
          </a:p>
        </p:txBody>
      </p:sp>
      <p:sp>
        <p:nvSpPr>
          <p:cNvPr id="88" name="Заголовок 5">
            <a:extLst>
              <a:ext uri="{FF2B5EF4-FFF2-40B4-BE49-F238E27FC236}">
                <a16:creationId xmlns:a16="http://schemas.microsoft.com/office/drawing/2014/main" id="{2CBBCCF2-A24D-4F34-B0A0-C724E2B3A9E8}"/>
              </a:ext>
            </a:extLst>
          </p:cNvPr>
          <p:cNvSpPr txBox="1">
            <a:spLocks/>
          </p:cNvSpPr>
          <p:nvPr/>
        </p:nvSpPr>
        <p:spPr>
          <a:xfrm>
            <a:off x="2818912" y="4395117"/>
            <a:ext cx="115056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до</a:t>
            </a:r>
          </a:p>
        </p:txBody>
      </p:sp>
      <p:sp>
        <p:nvSpPr>
          <p:cNvPr id="90" name="Заголовок 5">
            <a:extLst>
              <a:ext uri="{FF2B5EF4-FFF2-40B4-BE49-F238E27FC236}">
                <a16:creationId xmlns:a16="http://schemas.microsoft.com/office/drawing/2014/main" id="{6A0AAD9E-4900-4372-8AEB-C9DF0921FAE5}"/>
              </a:ext>
            </a:extLst>
          </p:cNvPr>
          <p:cNvSpPr txBox="1">
            <a:spLocks/>
          </p:cNvSpPr>
          <p:nvPr/>
        </p:nvSpPr>
        <p:spPr>
          <a:xfrm>
            <a:off x="14465782" y="4296780"/>
            <a:ext cx="18950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35414D"/>
                </a:solidFill>
                <a:latin typeface="Sitka Display"/>
                <a:ea typeface="+mj-ea"/>
                <a:cs typeface="Sitka Display"/>
              </a:defRPr>
            </a:lvl1pPr>
          </a:lstStyle>
          <a:p>
            <a:pPr algn="ctr"/>
            <a:r>
              <a:rPr lang="ru-RU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после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13E66-055C-41D0-B3F8-870B11B168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9" y="5451116"/>
            <a:ext cx="5307267" cy="330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1DB3E1-FF36-426C-956A-89AE367C9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85" y="7347775"/>
            <a:ext cx="5193039" cy="37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12767F-64AD-4BF7-85C4-0018D8650E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9" y="10420942"/>
            <a:ext cx="5531831" cy="37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73EF91-358B-4AEB-B7C3-ED4C92C2E2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76" y="5451116"/>
            <a:ext cx="5011274" cy="330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2A02F-FCED-4213-84A0-DFB4026107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" t="9189" r="603" b="9035"/>
          <a:stretch/>
        </p:blipFill>
        <p:spPr>
          <a:xfrm>
            <a:off x="14723632" y="7444200"/>
            <a:ext cx="5011274" cy="351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1D133C-2671-42D9-895D-362AD861D3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76" y="10362606"/>
            <a:ext cx="5307267" cy="376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41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64</Words>
  <Application>Microsoft Office PowerPoint</Application>
  <PresentationFormat>Произвольный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Sitka Display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FKGS_pasport</dc:title>
  <dc:creator>Коробкина В</dc:creator>
  <cp:lastModifiedBy>Овчинникова М</cp:lastModifiedBy>
  <cp:revision>70</cp:revision>
  <dcterms:created xsi:type="dcterms:W3CDTF">2020-11-05T07:45:49Z</dcterms:created>
  <dcterms:modified xsi:type="dcterms:W3CDTF">2024-12-19T02:39:48Z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2020-06-16T00:00:00Z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2020-11-05T00:00:00Z</vt:filetime>
  </property>
</Properties>
</file>