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wdp" ContentType="image/vnd.ms-photo"/>
  <Default Extension="pptx" ContentType="application/vnd.openxmlformats-officedocument.presentationml.presentation"/>
  <Default Extension="vml" ContentType="application/vnd.openxmlformats-officedocument.vmlDrawing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theme/theme4.xml" ContentType="application/vnd.openxmlformats-officedocument.theme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theme/theme5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ppt/diagrams/data5.xml" ContentType="application/vnd.openxmlformats-officedocument.drawingml.diagramData+xml"/>
  <Override PartName="/ppt/diagrams/layout5.xml" ContentType="application/vnd.openxmlformats-officedocument.drawingml.diagramLayout+xml"/>
  <Override PartName="/ppt/diagrams/quickStyle5.xml" ContentType="application/vnd.openxmlformats-officedocument.drawingml.diagramStyle+xml"/>
  <Override PartName="/ppt/diagrams/colors5.xml" ContentType="application/vnd.openxmlformats-officedocument.drawingml.diagramColors+xml"/>
  <Override PartName="/ppt/diagrams/drawing5.xml" ContentType="application/vnd.ms-office.drawingml.diagramDrawing+xml"/>
  <Override PartName="/ppt/diagrams/data6.xml" ContentType="application/vnd.openxmlformats-officedocument.drawingml.diagramData+xml"/>
  <Override PartName="/ppt/diagrams/layout6.xml" ContentType="application/vnd.openxmlformats-officedocument.drawingml.diagramLayout+xml"/>
  <Override PartName="/ppt/diagrams/quickStyle6.xml" ContentType="application/vnd.openxmlformats-officedocument.drawingml.diagramStyle+xml"/>
  <Override PartName="/ppt/diagrams/colors6.xml" ContentType="application/vnd.openxmlformats-officedocument.drawingml.diagramColors+xml"/>
  <Override PartName="/ppt/diagrams/drawing6.xml" ContentType="application/vnd.ms-office.drawingml.diagramDrawing+xml"/>
  <Override PartName="/ppt/diagrams/data7.xml" ContentType="application/vnd.openxmlformats-officedocument.drawingml.diagramData+xml"/>
  <Override PartName="/ppt/diagrams/layout7.xml" ContentType="application/vnd.openxmlformats-officedocument.drawingml.diagramLayout+xml"/>
  <Override PartName="/ppt/diagrams/quickStyle7.xml" ContentType="application/vnd.openxmlformats-officedocument.drawingml.diagramStyle+xml"/>
  <Override PartName="/ppt/diagrams/colors7.xml" ContentType="application/vnd.openxmlformats-officedocument.drawingml.diagramColors+xml"/>
  <Override PartName="/ppt/diagrams/drawing7.xml" ContentType="application/vnd.ms-office.drawingml.diagramDrawing+xml"/>
  <Override PartName="/ppt/diagrams/data8.xml" ContentType="application/vnd.openxmlformats-officedocument.drawingml.diagramData+xml"/>
  <Override PartName="/ppt/diagrams/layout8.xml" ContentType="application/vnd.openxmlformats-officedocument.drawingml.diagramLayout+xml"/>
  <Override PartName="/ppt/diagrams/quickStyle8.xml" ContentType="application/vnd.openxmlformats-officedocument.drawingml.diagramStyle+xml"/>
  <Override PartName="/ppt/diagrams/colors8.xml" ContentType="application/vnd.openxmlformats-officedocument.drawingml.diagramColors+xml"/>
  <Override PartName="/ppt/diagrams/drawing8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  <p:sldMasterId id="2147483672" r:id="rId3"/>
    <p:sldMasterId id="2147483684" r:id="rId4"/>
    <p:sldMasterId id="2147483696" r:id="rId5"/>
  </p:sld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  <p:sldId id="272" r:id="rId22"/>
    <p:sldId id="321" r:id="rId23"/>
    <p:sldId id="322" r:id="rId24"/>
    <p:sldId id="323" r:id="rId25"/>
    <p:sldId id="324" r:id="rId26"/>
    <p:sldId id="325" r:id="rId27"/>
    <p:sldId id="327" r:id="rId28"/>
    <p:sldId id="328" r:id="rId29"/>
    <p:sldId id="329" r:id="rId30"/>
    <p:sldId id="278" r:id="rId31"/>
    <p:sldId id="293" r:id="rId32"/>
    <p:sldId id="297" r:id="rId33"/>
    <p:sldId id="330" r:id="rId34"/>
    <p:sldId id="331" r:id="rId35"/>
    <p:sldId id="332" r:id="rId36"/>
    <p:sldId id="333" r:id="rId37"/>
    <p:sldId id="277" r:id="rId38"/>
    <p:sldId id="334" r:id="rId39"/>
    <p:sldId id="335" r:id="rId40"/>
    <p:sldId id="336" r:id="rId41"/>
    <p:sldId id="337" r:id="rId42"/>
    <p:sldId id="338" r:id="rId43"/>
    <p:sldId id="339" r:id="rId44"/>
    <p:sldId id="340" r:id="rId45"/>
    <p:sldId id="341" r:id="rId46"/>
    <p:sldId id="342" r:id="rId47"/>
    <p:sldId id="343" r:id="rId48"/>
    <p:sldId id="344" r:id="rId49"/>
    <p:sldId id="345" r:id="rId50"/>
    <p:sldId id="346" r:id="rId51"/>
    <p:sldId id="347" r:id="rId52"/>
    <p:sldId id="348" r:id="rId53"/>
    <p:sldId id="349" r:id="rId54"/>
    <p:sldId id="350" r:id="rId55"/>
    <p:sldId id="351" r:id="rId56"/>
    <p:sldId id="275" r:id="rId57"/>
    <p:sldId id="352" r:id="rId58"/>
    <p:sldId id="353" r:id="rId59"/>
    <p:sldId id="287" r:id="rId60"/>
    <p:sldId id="288" r:id="rId61"/>
    <p:sldId id="289" r:id="rId62"/>
    <p:sldId id="354" r:id="rId63"/>
    <p:sldId id="355" r:id="rId64"/>
    <p:sldId id="279" r:id="rId65"/>
    <p:sldId id="285" r:id="rId66"/>
    <p:sldId id="291" r:id="rId67"/>
    <p:sldId id="292" r:id="rId68"/>
    <p:sldId id="280" r:id="rId69"/>
    <p:sldId id="290" r:id="rId70"/>
    <p:sldId id="281" r:id="rId71"/>
    <p:sldId id="282" r:id="rId72"/>
    <p:sldId id="283" r:id="rId73"/>
    <p:sldId id="284" r:id="rId74"/>
    <p:sldId id="286" r:id="rId75"/>
    <p:sldId id="356" r:id="rId76"/>
    <p:sldId id="273" r:id="rId77"/>
    <p:sldId id="357" r:id="rId78"/>
    <p:sldId id="358" r:id="rId79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=""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>
        <p:scale>
          <a:sx n="118" d="100"/>
          <a:sy n="118" d="100"/>
        </p:scale>
        <p:origin x="-276" y="-2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26" Type="http://schemas.openxmlformats.org/officeDocument/2006/relationships/slide" Target="slides/slide21.xml"/><Relationship Id="rId39" Type="http://schemas.openxmlformats.org/officeDocument/2006/relationships/slide" Target="slides/slide34.xml"/><Relationship Id="rId21" Type="http://schemas.openxmlformats.org/officeDocument/2006/relationships/slide" Target="slides/slide16.xml"/><Relationship Id="rId34" Type="http://schemas.openxmlformats.org/officeDocument/2006/relationships/slide" Target="slides/slide29.xml"/><Relationship Id="rId42" Type="http://schemas.openxmlformats.org/officeDocument/2006/relationships/slide" Target="slides/slide37.xml"/><Relationship Id="rId47" Type="http://schemas.openxmlformats.org/officeDocument/2006/relationships/slide" Target="slides/slide42.xml"/><Relationship Id="rId50" Type="http://schemas.openxmlformats.org/officeDocument/2006/relationships/slide" Target="slides/slide45.xml"/><Relationship Id="rId55" Type="http://schemas.openxmlformats.org/officeDocument/2006/relationships/slide" Target="slides/slide50.xml"/><Relationship Id="rId63" Type="http://schemas.openxmlformats.org/officeDocument/2006/relationships/slide" Target="slides/slide58.xml"/><Relationship Id="rId68" Type="http://schemas.openxmlformats.org/officeDocument/2006/relationships/slide" Target="slides/slide63.xml"/><Relationship Id="rId76" Type="http://schemas.openxmlformats.org/officeDocument/2006/relationships/slide" Target="slides/slide71.xml"/><Relationship Id="rId7" Type="http://schemas.openxmlformats.org/officeDocument/2006/relationships/slide" Target="slides/slide2.xml"/><Relationship Id="rId71" Type="http://schemas.openxmlformats.org/officeDocument/2006/relationships/slide" Target="slides/slide66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1.xml"/><Relationship Id="rId29" Type="http://schemas.openxmlformats.org/officeDocument/2006/relationships/slide" Target="slides/slide24.xml"/><Relationship Id="rId11" Type="http://schemas.openxmlformats.org/officeDocument/2006/relationships/slide" Target="slides/slide6.xml"/><Relationship Id="rId24" Type="http://schemas.openxmlformats.org/officeDocument/2006/relationships/slide" Target="slides/slide19.xml"/><Relationship Id="rId32" Type="http://schemas.openxmlformats.org/officeDocument/2006/relationships/slide" Target="slides/slide27.xml"/><Relationship Id="rId37" Type="http://schemas.openxmlformats.org/officeDocument/2006/relationships/slide" Target="slides/slide32.xml"/><Relationship Id="rId40" Type="http://schemas.openxmlformats.org/officeDocument/2006/relationships/slide" Target="slides/slide35.xml"/><Relationship Id="rId45" Type="http://schemas.openxmlformats.org/officeDocument/2006/relationships/slide" Target="slides/slide40.xml"/><Relationship Id="rId53" Type="http://schemas.openxmlformats.org/officeDocument/2006/relationships/slide" Target="slides/slide48.xml"/><Relationship Id="rId58" Type="http://schemas.openxmlformats.org/officeDocument/2006/relationships/slide" Target="slides/slide53.xml"/><Relationship Id="rId66" Type="http://schemas.openxmlformats.org/officeDocument/2006/relationships/slide" Target="slides/slide61.xml"/><Relationship Id="rId74" Type="http://schemas.openxmlformats.org/officeDocument/2006/relationships/slide" Target="slides/slide69.xml"/><Relationship Id="rId79" Type="http://schemas.openxmlformats.org/officeDocument/2006/relationships/slide" Target="slides/slide74.xml"/><Relationship Id="rId5" Type="http://schemas.openxmlformats.org/officeDocument/2006/relationships/slideMaster" Target="slideMasters/slideMaster5.xml"/><Relationship Id="rId61" Type="http://schemas.openxmlformats.org/officeDocument/2006/relationships/slide" Target="slides/slide56.xml"/><Relationship Id="rId82" Type="http://schemas.openxmlformats.org/officeDocument/2006/relationships/theme" Target="theme/theme1.xml"/><Relationship Id="rId10" Type="http://schemas.openxmlformats.org/officeDocument/2006/relationships/slide" Target="slides/slide5.xml"/><Relationship Id="rId19" Type="http://schemas.openxmlformats.org/officeDocument/2006/relationships/slide" Target="slides/slide14.xml"/><Relationship Id="rId31" Type="http://schemas.openxmlformats.org/officeDocument/2006/relationships/slide" Target="slides/slide26.xml"/><Relationship Id="rId44" Type="http://schemas.openxmlformats.org/officeDocument/2006/relationships/slide" Target="slides/slide39.xml"/><Relationship Id="rId52" Type="http://schemas.openxmlformats.org/officeDocument/2006/relationships/slide" Target="slides/slide47.xml"/><Relationship Id="rId60" Type="http://schemas.openxmlformats.org/officeDocument/2006/relationships/slide" Target="slides/slide55.xml"/><Relationship Id="rId65" Type="http://schemas.openxmlformats.org/officeDocument/2006/relationships/slide" Target="slides/slide60.xml"/><Relationship Id="rId73" Type="http://schemas.openxmlformats.org/officeDocument/2006/relationships/slide" Target="slides/slide68.xml"/><Relationship Id="rId78" Type="http://schemas.openxmlformats.org/officeDocument/2006/relationships/slide" Target="slides/slide73.xml"/><Relationship Id="rId81" Type="http://schemas.openxmlformats.org/officeDocument/2006/relationships/viewProps" Target="viewProps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slide" Target="slides/slide17.xml"/><Relationship Id="rId27" Type="http://schemas.openxmlformats.org/officeDocument/2006/relationships/slide" Target="slides/slide22.xml"/><Relationship Id="rId30" Type="http://schemas.openxmlformats.org/officeDocument/2006/relationships/slide" Target="slides/slide25.xml"/><Relationship Id="rId35" Type="http://schemas.openxmlformats.org/officeDocument/2006/relationships/slide" Target="slides/slide30.xml"/><Relationship Id="rId43" Type="http://schemas.openxmlformats.org/officeDocument/2006/relationships/slide" Target="slides/slide38.xml"/><Relationship Id="rId48" Type="http://schemas.openxmlformats.org/officeDocument/2006/relationships/slide" Target="slides/slide43.xml"/><Relationship Id="rId56" Type="http://schemas.openxmlformats.org/officeDocument/2006/relationships/slide" Target="slides/slide51.xml"/><Relationship Id="rId64" Type="http://schemas.openxmlformats.org/officeDocument/2006/relationships/slide" Target="slides/slide59.xml"/><Relationship Id="rId69" Type="http://schemas.openxmlformats.org/officeDocument/2006/relationships/slide" Target="slides/slide64.xml"/><Relationship Id="rId77" Type="http://schemas.openxmlformats.org/officeDocument/2006/relationships/slide" Target="slides/slide72.xml"/><Relationship Id="rId8" Type="http://schemas.openxmlformats.org/officeDocument/2006/relationships/slide" Target="slides/slide3.xml"/><Relationship Id="rId51" Type="http://schemas.openxmlformats.org/officeDocument/2006/relationships/slide" Target="slides/slide46.xml"/><Relationship Id="rId72" Type="http://schemas.openxmlformats.org/officeDocument/2006/relationships/slide" Target="slides/slide67.xml"/><Relationship Id="rId80" Type="http://schemas.openxmlformats.org/officeDocument/2006/relationships/presProps" Target="presProps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slide" Target="slides/slide20.xml"/><Relationship Id="rId33" Type="http://schemas.openxmlformats.org/officeDocument/2006/relationships/slide" Target="slides/slide28.xml"/><Relationship Id="rId38" Type="http://schemas.openxmlformats.org/officeDocument/2006/relationships/slide" Target="slides/slide33.xml"/><Relationship Id="rId46" Type="http://schemas.openxmlformats.org/officeDocument/2006/relationships/slide" Target="slides/slide41.xml"/><Relationship Id="rId59" Type="http://schemas.openxmlformats.org/officeDocument/2006/relationships/slide" Target="slides/slide54.xml"/><Relationship Id="rId67" Type="http://schemas.openxmlformats.org/officeDocument/2006/relationships/slide" Target="slides/slide62.xml"/><Relationship Id="rId20" Type="http://schemas.openxmlformats.org/officeDocument/2006/relationships/slide" Target="slides/slide15.xml"/><Relationship Id="rId41" Type="http://schemas.openxmlformats.org/officeDocument/2006/relationships/slide" Target="slides/slide36.xml"/><Relationship Id="rId54" Type="http://schemas.openxmlformats.org/officeDocument/2006/relationships/slide" Target="slides/slide49.xml"/><Relationship Id="rId62" Type="http://schemas.openxmlformats.org/officeDocument/2006/relationships/slide" Target="slides/slide57.xml"/><Relationship Id="rId70" Type="http://schemas.openxmlformats.org/officeDocument/2006/relationships/slide" Target="slides/slide65.xml"/><Relationship Id="rId75" Type="http://schemas.openxmlformats.org/officeDocument/2006/relationships/slide" Target="slides/slide70.xml"/><Relationship Id="rId83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1.xml"/><Relationship Id="rId15" Type="http://schemas.openxmlformats.org/officeDocument/2006/relationships/slide" Target="slides/slide10.xml"/><Relationship Id="rId23" Type="http://schemas.openxmlformats.org/officeDocument/2006/relationships/slide" Target="slides/slide18.xml"/><Relationship Id="rId28" Type="http://schemas.openxmlformats.org/officeDocument/2006/relationships/slide" Target="slides/slide23.xml"/><Relationship Id="rId36" Type="http://schemas.openxmlformats.org/officeDocument/2006/relationships/slide" Target="slides/slide31.xml"/><Relationship Id="rId49" Type="http://schemas.openxmlformats.org/officeDocument/2006/relationships/slide" Target="slides/slide44.xml"/><Relationship Id="rId57" Type="http://schemas.openxmlformats.org/officeDocument/2006/relationships/slide" Target="slides/slide52.xml"/></Relationships>
</file>

<file path=ppt/diagrams/_rels/data4.xml.rels><?xml version="1.0" encoding="UTF-8" standalone="yes"?>
<Relationships xmlns="http://schemas.openxmlformats.org/package/2006/relationships"><Relationship Id="rId1" Type="http://schemas.openxmlformats.org/officeDocument/2006/relationships/image" Target="../media/image29.pn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colorful5">
  <dgm:title val=""/>
  <dgm:desc val=""/>
  <dgm:catLst>
    <dgm:cat type="colorful" pri="10500"/>
  </dgm:catLst>
  <dgm:styleLbl name="node0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>
      <a:schemeClr val="accent5"/>
      <a:schemeClr val="accent6"/>
    </dgm:fillClrLst>
    <dgm:linClrLst>
      <a:schemeClr val="accent5"/>
      <a:schemeClr val="accent6"/>
    </dgm:linClrLst>
    <dgm:effectClrLst/>
    <dgm:txLinClrLst/>
    <dgm:txFillClrLst/>
    <dgm:txEffectClrLst/>
  </dgm:styleLbl>
  <dgm:styleLbl name="lnNode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5">
        <a:tint val="50000"/>
      </a:schemeClr>
      <a:schemeClr val="accent6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f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>
      <a:schemeClr val="accent5"/>
      <a:schemeClr val="accent6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/>
    <dgm:linClrLst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5"/>
    </dgm:fillClrLst>
    <dgm:linClrLst meth="repeat">
      <a:schemeClr val="accent5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5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1">
    <dgm:fillClrLst meth="repeat">
      <a:schemeClr val="accent6"/>
    </dgm:fillClrLst>
    <dgm:linClrLst meth="repeat">
      <a:schemeClr val="lt1">
        <a:shade val="80000"/>
      </a:schemeClr>
    </dgm:linClrLst>
    <dgm:effectClrLst/>
    <dgm:txLinClrLst/>
    <dgm:txFillClrLst/>
    <dgm:txEffectClrLst/>
  </dgm:styleLbl>
  <dgm:styleLbl name="asst2">
    <dgm:fillClrLst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5"/>
    </dgm:fillClrLst>
    <dgm:linClrLst meth="repeat">
      <a:schemeClr val="accent5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6">
        <a:tint val="90000"/>
      </a:schemeClr>
    </dgm:fillClrLst>
    <dgm:linClrLst meth="repeat">
      <a:schemeClr val="accent6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6">
        <a:tint val="70000"/>
      </a:schemeClr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6">
        <a:tint val="5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5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5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>
      <a:schemeClr val="accent5">
        <a:tint val="40000"/>
        <a:alpha val="90000"/>
      </a:schemeClr>
      <a:schemeClr val="accent6">
        <a:tint val="40000"/>
        <a:alpha val="90000"/>
      </a:schemeClr>
    </dgm:fillClrLst>
    <dgm:linClrLst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6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5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5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5">
        <a:tint val="50000"/>
        <a:alpha val="40000"/>
      </a:schemeClr>
    </dgm:fillClrLst>
    <dgm:linClrLst meth="repeat">
      <a:schemeClr val="accent5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5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5.xml><?xml version="1.0" encoding="utf-8"?>
<dgm:colorsDef xmlns:dgm="http://schemas.openxmlformats.org/drawingml/2006/diagram" xmlns:a="http://schemas.openxmlformats.org/drawingml/2006/main" uniqueId="urn:microsoft.com/office/officeart/2005/8/colors/accent1_1">
  <dgm:title val=""/>
  <dgm:desc val=""/>
  <dgm:catLst>
    <dgm:cat type="accent1" pri="11100"/>
  </dgm:catLst>
  <dgm:styleLbl name="node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lig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l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accent1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accent1">
        <a:alpha val="4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6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7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8.xml><?xml version="1.0" encoding="utf-8"?>
<dgm:colorsDef xmlns:dgm="http://schemas.openxmlformats.org/drawingml/2006/diagram" xmlns:a="http://schemas.openxmlformats.org/drawingml/2006/main" uniqueId="urn:microsoft.com/office/officeart/2005/8/colors/accent1_1">
  <dgm:title val=""/>
  <dgm:desc val=""/>
  <dgm:catLst>
    <dgm:cat type="accent1" pri="11100"/>
  </dgm:catLst>
  <dgm:styleLbl name="node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lig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l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accent1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accent1">
        <a:alpha val="4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5CE6B38-8897-4020-8FBF-68A57964CF80}" type="doc">
      <dgm:prSet loTypeId="urn:microsoft.com/office/officeart/2005/8/layout/hierarchy4" loCatId="relationship" qsTypeId="urn:microsoft.com/office/officeart/2005/8/quickstyle/simple3" qsCatId="simple" csTypeId="urn:microsoft.com/office/officeart/2005/8/colors/accent0_3" csCatId="mainScheme" phldr="1"/>
      <dgm:spPr/>
      <dgm:t>
        <a:bodyPr/>
        <a:lstStyle/>
        <a:p>
          <a:endParaRPr lang="ru-RU"/>
        </a:p>
      </dgm:t>
    </dgm:pt>
    <dgm:pt modelId="{DA0E577A-A5D8-44C7-8990-7A6FDA28D8DD}">
      <dgm:prSet phldrT="[Текст]" custT="1"/>
      <dgm:spPr/>
      <dgm:t>
        <a:bodyPr/>
        <a:lstStyle/>
        <a:p>
          <a:r>
            <a:rPr lang="ru-RU" sz="9600" i="1" u="sng" dirty="0">
              <a:solidFill>
                <a:schemeClr val="bg1">
                  <a:lumMod val="95000"/>
                </a:schemeClr>
              </a:solidFill>
            </a:rPr>
            <a:t>ЭМПАТИЯ</a:t>
          </a:r>
        </a:p>
      </dgm:t>
    </dgm:pt>
    <dgm:pt modelId="{10EE9F88-1745-460B-A482-FF4977545027}" type="parTrans" cxnId="{1E432878-5BC4-4C92-B422-1FB42B2D469E}">
      <dgm:prSet/>
      <dgm:spPr/>
      <dgm:t>
        <a:bodyPr/>
        <a:lstStyle/>
        <a:p>
          <a:endParaRPr lang="ru-RU"/>
        </a:p>
      </dgm:t>
    </dgm:pt>
    <dgm:pt modelId="{B63B1657-5467-4712-82E8-79E67B037ED3}" type="sibTrans" cxnId="{1E432878-5BC4-4C92-B422-1FB42B2D469E}">
      <dgm:prSet/>
      <dgm:spPr/>
      <dgm:t>
        <a:bodyPr/>
        <a:lstStyle/>
        <a:p>
          <a:endParaRPr lang="ru-RU"/>
        </a:p>
      </dgm:t>
    </dgm:pt>
    <dgm:pt modelId="{EE709F68-2CE1-448A-9CEC-6EEFA6E16F6D}">
      <dgm:prSet phldrT="[Текст]"/>
      <dgm:spPr/>
      <dgm:t>
        <a:bodyPr/>
        <a:lstStyle/>
        <a:p>
          <a:r>
            <a:rPr lang="ru-RU" dirty="0">
              <a:solidFill>
                <a:schemeClr val="tx1">
                  <a:lumMod val="85000"/>
                  <a:lumOff val="15000"/>
                </a:schemeClr>
              </a:solidFill>
            </a:rPr>
            <a:t>Манера обращения</a:t>
          </a:r>
        </a:p>
      </dgm:t>
    </dgm:pt>
    <dgm:pt modelId="{7DBD5C93-999C-4EF9-9C1F-44E1D3E9BC8D}" type="parTrans" cxnId="{C8AA2957-040A-40D1-A476-C50C718EEB12}">
      <dgm:prSet/>
      <dgm:spPr/>
      <dgm:t>
        <a:bodyPr/>
        <a:lstStyle/>
        <a:p>
          <a:endParaRPr lang="ru-RU"/>
        </a:p>
      </dgm:t>
    </dgm:pt>
    <dgm:pt modelId="{04F9208A-761D-4678-9077-7568F7F64E21}" type="sibTrans" cxnId="{C8AA2957-040A-40D1-A476-C50C718EEB12}">
      <dgm:prSet/>
      <dgm:spPr/>
      <dgm:t>
        <a:bodyPr/>
        <a:lstStyle/>
        <a:p>
          <a:endParaRPr lang="ru-RU"/>
        </a:p>
      </dgm:t>
    </dgm:pt>
    <dgm:pt modelId="{93D6FDDA-8AA1-45AA-980D-F0B01EB63B78}">
      <dgm:prSet phldrT="[Текст]" custT="1"/>
      <dgm:spPr/>
      <dgm:t>
        <a:bodyPr/>
        <a:lstStyle/>
        <a:p>
          <a:r>
            <a:rPr lang="ru-RU" sz="3600" dirty="0">
              <a:solidFill>
                <a:schemeClr val="tx1">
                  <a:lumMod val="85000"/>
                  <a:lumOff val="15000"/>
                </a:schemeClr>
              </a:solidFill>
            </a:rPr>
            <a:t>Грамотная логистика</a:t>
          </a:r>
        </a:p>
      </dgm:t>
    </dgm:pt>
    <dgm:pt modelId="{D8D267FE-72DA-4EA3-895F-D883EA82E65E}" type="parTrans" cxnId="{81559872-1064-4ADD-AF57-2630F9FA5886}">
      <dgm:prSet/>
      <dgm:spPr/>
      <dgm:t>
        <a:bodyPr/>
        <a:lstStyle/>
        <a:p>
          <a:endParaRPr lang="ru-RU"/>
        </a:p>
      </dgm:t>
    </dgm:pt>
    <dgm:pt modelId="{BE29EBD4-FD3A-40F1-8294-608962D38C8C}" type="sibTrans" cxnId="{81559872-1064-4ADD-AF57-2630F9FA5886}">
      <dgm:prSet/>
      <dgm:spPr/>
      <dgm:t>
        <a:bodyPr/>
        <a:lstStyle/>
        <a:p>
          <a:endParaRPr lang="ru-RU"/>
        </a:p>
      </dgm:t>
    </dgm:pt>
    <dgm:pt modelId="{E70C53CE-FFEC-448D-981E-70328C5F3352}">
      <dgm:prSet phldrT="[Текст]" custT="1"/>
      <dgm:spPr/>
      <dgm:t>
        <a:bodyPr/>
        <a:lstStyle/>
        <a:p>
          <a:r>
            <a:rPr lang="ru-RU" sz="2800" dirty="0">
              <a:solidFill>
                <a:schemeClr val="tx1">
                  <a:lumMod val="85000"/>
                  <a:lumOff val="1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rPr>
            <a:t>Визуальная культура</a:t>
          </a:r>
        </a:p>
      </dgm:t>
    </dgm:pt>
    <dgm:pt modelId="{EC442B03-8681-4213-AD02-28992C330E54}" type="parTrans" cxnId="{DC385B9F-191E-434F-B7F3-CC9E2AE7595B}">
      <dgm:prSet/>
      <dgm:spPr/>
      <dgm:t>
        <a:bodyPr/>
        <a:lstStyle/>
        <a:p>
          <a:endParaRPr lang="ru-RU"/>
        </a:p>
      </dgm:t>
    </dgm:pt>
    <dgm:pt modelId="{208CED61-8876-40C1-8CF8-5931B8D1D0EE}" type="sibTrans" cxnId="{DC385B9F-191E-434F-B7F3-CC9E2AE7595B}">
      <dgm:prSet/>
      <dgm:spPr/>
      <dgm:t>
        <a:bodyPr/>
        <a:lstStyle/>
        <a:p>
          <a:endParaRPr lang="ru-RU"/>
        </a:p>
      </dgm:t>
    </dgm:pt>
    <dgm:pt modelId="{29CD153F-7479-4871-BD7C-C825F502C138}">
      <dgm:prSet phldrT="[Текст]"/>
      <dgm:spPr/>
      <dgm:t>
        <a:bodyPr/>
        <a:lstStyle/>
        <a:p>
          <a:r>
            <a:rPr lang="ru-RU" dirty="0">
              <a:solidFill>
                <a:schemeClr val="tx1">
                  <a:lumMod val="85000"/>
                  <a:lumOff val="1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rPr>
            <a:t>Качество речи</a:t>
          </a:r>
        </a:p>
      </dgm:t>
    </dgm:pt>
    <dgm:pt modelId="{EF2F929D-71DE-4BD2-8184-2D42A6D83806}" type="parTrans" cxnId="{B88EBA3A-C19F-43E1-BECC-E0B3BBECC970}">
      <dgm:prSet/>
      <dgm:spPr/>
      <dgm:t>
        <a:bodyPr/>
        <a:lstStyle/>
        <a:p>
          <a:endParaRPr lang="ru-RU"/>
        </a:p>
      </dgm:t>
    </dgm:pt>
    <dgm:pt modelId="{965C7CC3-FEDE-4398-8BC0-D057A0A8EFBE}" type="sibTrans" cxnId="{B88EBA3A-C19F-43E1-BECC-E0B3BBECC970}">
      <dgm:prSet/>
      <dgm:spPr/>
      <dgm:t>
        <a:bodyPr/>
        <a:lstStyle/>
        <a:p>
          <a:endParaRPr lang="ru-RU"/>
        </a:p>
      </dgm:t>
    </dgm:pt>
    <dgm:pt modelId="{FE6AF08C-5EE5-4650-9F78-8C712954D99C}">
      <dgm:prSet phldrT="[Текст]"/>
      <dgm:spPr/>
      <dgm:t>
        <a:bodyPr/>
        <a:lstStyle/>
        <a:p>
          <a:r>
            <a:rPr lang="ru-RU" b="1" dirty="0">
              <a:solidFill>
                <a:schemeClr val="tx1">
                  <a:lumMod val="85000"/>
                  <a:lumOff val="15000"/>
                </a:schemeClr>
              </a:solidFill>
            </a:rPr>
            <a:t>Эмоциональная и интеллектуальная сфера</a:t>
          </a:r>
        </a:p>
      </dgm:t>
    </dgm:pt>
    <dgm:pt modelId="{0A2B1D3D-640B-4AE4-8DBA-41CA891E8FFE}" type="parTrans" cxnId="{395861B8-0DEC-472D-9B6D-824BE1C3A3A6}">
      <dgm:prSet/>
      <dgm:spPr/>
      <dgm:t>
        <a:bodyPr/>
        <a:lstStyle/>
        <a:p>
          <a:endParaRPr lang="ru-RU"/>
        </a:p>
      </dgm:t>
    </dgm:pt>
    <dgm:pt modelId="{6AE30888-B127-41A5-AF1B-D964A97F4563}" type="sibTrans" cxnId="{395861B8-0DEC-472D-9B6D-824BE1C3A3A6}">
      <dgm:prSet/>
      <dgm:spPr/>
      <dgm:t>
        <a:bodyPr/>
        <a:lstStyle/>
        <a:p>
          <a:endParaRPr lang="ru-RU"/>
        </a:p>
      </dgm:t>
    </dgm:pt>
    <dgm:pt modelId="{08FA8B13-6D3B-4783-BB72-62A040050B45}" type="pres">
      <dgm:prSet presAssocID="{75CE6B38-8897-4020-8FBF-68A57964CF80}" presName="Name0" presStyleCnt="0">
        <dgm:presLayoutVars>
          <dgm:chPref val="1"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ru-RU"/>
        </a:p>
      </dgm:t>
    </dgm:pt>
    <dgm:pt modelId="{48820173-507E-47FF-A2D9-97E940CB4ECE}" type="pres">
      <dgm:prSet presAssocID="{DA0E577A-A5D8-44C7-8990-7A6FDA28D8DD}" presName="vertOne" presStyleCnt="0"/>
      <dgm:spPr/>
    </dgm:pt>
    <dgm:pt modelId="{9F031AA3-349A-4BCA-819E-E0E5535AA3D1}" type="pres">
      <dgm:prSet presAssocID="{DA0E577A-A5D8-44C7-8990-7A6FDA28D8DD}" presName="txOne" presStyleLbl="node0" presStyleIdx="0" presStyleCnt="1" custLinFactNeighborX="-1453" custLinFactNeighborY="95254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04EEB7B0-84EE-45F8-8851-82D00EE0F35C}" type="pres">
      <dgm:prSet presAssocID="{DA0E577A-A5D8-44C7-8990-7A6FDA28D8DD}" presName="parTransOne" presStyleCnt="0"/>
      <dgm:spPr/>
    </dgm:pt>
    <dgm:pt modelId="{8849781C-D9B1-4B49-9738-E87481D5ECF2}" type="pres">
      <dgm:prSet presAssocID="{DA0E577A-A5D8-44C7-8990-7A6FDA28D8DD}" presName="horzOne" presStyleCnt="0"/>
      <dgm:spPr/>
    </dgm:pt>
    <dgm:pt modelId="{64062B41-E705-4AB6-AE72-22B4218FCEA8}" type="pres">
      <dgm:prSet presAssocID="{EE709F68-2CE1-448A-9CEC-6EEFA6E16F6D}" presName="vertTwo" presStyleCnt="0"/>
      <dgm:spPr/>
    </dgm:pt>
    <dgm:pt modelId="{7297B5BD-BAB6-47D0-85A3-8C87FF161F21}" type="pres">
      <dgm:prSet presAssocID="{EE709F68-2CE1-448A-9CEC-6EEFA6E16F6D}" presName="txTwo" presStyleLbl="node2" presStyleIdx="0" presStyleCnt="2" custScaleX="86998" custLinFactNeighborX="-6399" custLinFactNeighborY="29698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69AA6F45-F415-430C-8BBF-70A334E33E6C}" type="pres">
      <dgm:prSet presAssocID="{EE709F68-2CE1-448A-9CEC-6EEFA6E16F6D}" presName="parTransTwo" presStyleCnt="0"/>
      <dgm:spPr/>
    </dgm:pt>
    <dgm:pt modelId="{1A6029F0-A186-4372-90F9-6B51C1FCFBB9}" type="pres">
      <dgm:prSet presAssocID="{EE709F68-2CE1-448A-9CEC-6EEFA6E16F6D}" presName="horzTwo" presStyleCnt="0"/>
      <dgm:spPr/>
    </dgm:pt>
    <dgm:pt modelId="{50704027-9834-4881-959A-99100DCC92DC}" type="pres">
      <dgm:prSet presAssocID="{93D6FDDA-8AA1-45AA-980D-F0B01EB63B78}" presName="vertThree" presStyleCnt="0"/>
      <dgm:spPr/>
    </dgm:pt>
    <dgm:pt modelId="{69B01D02-ED20-48D0-8A48-DDA104222B8F}" type="pres">
      <dgm:prSet presAssocID="{93D6FDDA-8AA1-45AA-980D-F0B01EB63B78}" presName="txThree" presStyleLbl="node3" presStyleIdx="0" presStyleCnt="3" custScaleX="126688" custLinFactX="100000" custLinFactY="-5397" custLinFactNeighborX="105255" custLinFactNeighborY="-100000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C85449E4-9C1B-4BD3-A2B3-A30F855CD30A}" type="pres">
      <dgm:prSet presAssocID="{93D6FDDA-8AA1-45AA-980D-F0B01EB63B78}" presName="horzThree" presStyleCnt="0"/>
      <dgm:spPr/>
    </dgm:pt>
    <dgm:pt modelId="{76ADA48A-5215-4860-A2B6-F9003A9E3E80}" type="pres">
      <dgm:prSet presAssocID="{BE29EBD4-FD3A-40F1-8294-608962D38C8C}" presName="sibSpaceThree" presStyleCnt="0"/>
      <dgm:spPr/>
    </dgm:pt>
    <dgm:pt modelId="{4BB0533F-EC0A-4D96-A8AE-E17A81D2C9E7}" type="pres">
      <dgm:prSet presAssocID="{E70C53CE-FFEC-448D-981E-70328C5F3352}" presName="vertThree" presStyleCnt="0"/>
      <dgm:spPr/>
    </dgm:pt>
    <dgm:pt modelId="{CA0C58AC-9FD4-4CC2-A081-2A907B96B357}" type="pres">
      <dgm:prSet presAssocID="{E70C53CE-FFEC-448D-981E-70328C5F3352}" presName="txThree" presStyleLbl="node3" presStyleIdx="1" presStyleCnt="3" custLinFactNeighborX="-20639" custLinFactNeighborY="-629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BE1A8A45-274A-426C-9D27-452BF15DBA1A}" type="pres">
      <dgm:prSet presAssocID="{E70C53CE-FFEC-448D-981E-70328C5F3352}" presName="horzThree" presStyleCnt="0"/>
      <dgm:spPr/>
    </dgm:pt>
    <dgm:pt modelId="{65167108-563E-4F6D-B633-A1774EB73685}" type="pres">
      <dgm:prSet presAssocID="{04F9208A-761D-4678-9077-7568F7F64E21}" presName="sibSpaceTwo" presStyleCnt="0"/>
      <dgm:spPr/>
    </dgm:pt>
    <dgm:pt modelId="{A3C6ABC6-3EFC-4947-8563-74EE6FDFA48C}" type="pres">
      <dgm:prSet presAssocID="{29CD153F-7479-4871-BD7C-C825F502C138}" presName="vertTwo" presStyleCnt="0"/>
      <dgm:spPr/>
    </dgm:pt>
    <dgm:pt modelId="{D8523ACC-6F43-46FC-9B3F-3111FCB161C7}" type="pres">
      <dgm:prSet presAssocID="{29CD153F-7479-4871-BD7C-C825F502C138}" presName="txTwo" presStyleLbl="node2" presStyleIdx="1" presStyleCnt="2" custScaleY="98840" custLinFactX="-100000" custLinFactY="100000" custLinFactNeighborX="-124883" custLinFactNeighborY="124015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11BFCF06-40B6-489D-A527-1E31AEEAF33A}" type="pres">
      <dgm:prSet presAssocID="{29CD153F-7479-4871-BD7C-C825F502C138}" presName="parTransTwo" presStyleCnt="0"/>
      <dgm:spPr/>
    </dgm:pt>
    <dgm:pt modelId="{D9C1118F-2B6F-4A15-881A-639B7E148EC6}" type="pres">
      <dgm:prSet presAssocID="{29CD153F-7479-4871-BD7C-C825F502C138}" presName="horzTwo" presStyleCnt="0"/>
      <dgm:spPr/>
    </dgm:pt>
    <dgm:pt modelId="{27026E45-150D-465D-86F5-2C9FF5EECE2D}" type="pres">
      <dgm:prSet presAssocID="{FE6AF08C-5EE5-4650-9F78-8C712954D99C}" presName="vertThree" presStyleCnt="0"/>
      <dgm:spPr/>
    </dgm:pt>
    <dgm:pt modelId="{9A9B7438-C959-48D0-9D5F-8591CF3BA230}" type="pres">
      <dgm:prSet presAssocID="{FE6AF08C-5EE5-4650-9F78-8C712954D99C}" presName="txThree" presStyleLbl="node3" presStyleIdx="2" presStyleCnt="3" custScaleX="106957" custLinFactNeighborX="-26445" custLinFactNeighborY="531">
        <dgm:presLayoutVars>
          <dgm:chPref val="3"/>
        </dgm:presLayoutVars>
      </dgm:prSet>
      <dgm:spPr/>
      <dgm:t>
        <a:bodyPr/>
        <a:lstStyle/>
        <a:p>
          <a:endParaRPr lang="ru-RU"/>
        </a:p>
      </dgm:t>
    </dgm:pt>
    <dgm:pt modelId="{F77A603D-7FB0-457D-AD95-894D9B7ACD25}" type="pres">
      <dgm:prSet presAssocID="{FE6AF08C-5EE5-4650-9F78-8C712954D99C}" presName="horzThree" presStyleCnt="0"/>
      <dgm:spPr/>
    </dgm:pt>
  </dgm:ptLst>
  <dgm:cxnLst>
    <dgm:cxn modelId="{9C75542F-7A78-4D19-B3C6-A44492B9DB72}" type="presOf" srcId="{EE709F68-2CE1-448A-9CEC-6EEFA6E16F6D}" destId="{7297B5BD-BAB6-47D0-85A3-8C87FF161F21}" srcOrd="0" destOrd="0" presId="urn:microsoft.com/office/officeart/2005/8/layout/hierarchy4"/>
    <dgm:cxn modelId="{7F2E9666-A7BC-4A1B-AF5C-BE8448095284}" type="presOf" srcId="{DA0E577A-A5D8-44C7-8990-7A6FDA28D8DD}" destId="{9F031AA3-349A-4BCA-819E-E0E5535AA3D1}" srcOrd="0" destOrd="0" presId="urn:microsoft.com/office/officeart/2005/8/layout/hierarchy4"/>
    <dgm:cxn modelId="{395861B8-0DEC-472D-9B6D-824BE1C3A3A6}" srcId="{29CD153F-7479-4871-BD7C-C825F502C138}" destId="{FE6AF08C-5EE5-4650-9F78-8C712954D99C}" srcOrd="0" destOrd="0" parTransId="{0A2B1D3D-640B-4AE4-8DBA-41CA891E8FFE}" sibTransId="{6AE30888-B127-41A5-AF1B-D964A97F4563}"/>
    <dgm:cxn modelId="{E1BE854E-B219-4F1C-A8D0-F25B07A52552}" type="presOf" srcId="{93D6FDDA-8AA1-45AA-980D-F0B01EB63B78}" destId="{69B01D02-ED20-48D0-8A48-DDA104222B8F}" srcOrd="0" destOrd="0" presId="urn:microsoft.com/office/officeart/2005/8/layout/hierarchy4"/>
    <dgm:cxn modelId="{81559872-1064-4ADD-AF57-2630F9FA5886}" srcId="{EE709F68-2CE1-448A-9CEC-6EEFA6E16F6D}" destId="{93D6FDDA-8AA1-45AA-980D-F0B01EB63B78}" srcOrd="0" destOrd="0" parTransId="{D8D267FE-72DA-4EA3-895F-D883EA82E65E}" sibTransId="{BE29EBD4-FD3A-40F1-8294-608962D38C8C}"/>
    <dgm:cxn modelId="{1E432878-5BC4-4C92-B422-1FB42B2D469E}" srcId="{75CE6B38-8897-4020-8FBF-68A57964CF80}" destId="{DA0E577A-A5D8-44C7-8990-7A6FDA28D8DD}" srcOrd="0" destOrd="0" parTransId="{10EE9F88-1745-460B-A482-FF4977545027}" sibTransId="{B63B1657-5467-4712-82E8-79E67B037ED3}"/>
    <dgm:cxn modelId="{D87E3291-5D17-4618-BD3B-6DC93D3C84E6}" type="presOf" srcId="{E70C53CE-FFEC-448D-981E-70328C5F3352}" destId="{CA0C58AC-9FD4-4CC2-A081-2A907B96B357}" srcOrd="0" destOrd="0" presId="urn:microsoft.com/office/officeart/2005/8/layout/hierarchy4"/>
    <dgm:cxn modelId="{B88EBA3A-C19F-43E1-BECC-E0B3BBECC970}" srcId="{DA0E577A-A5D8-44C7-8990-7A6FDA28D8DD}" destId="{29CD153F-7479-4871-BD7C-C825F502C138}" srcOrd="1" destOrd="0" parTransId="{EF2F929D-71DE-4BD2-8184-2D42A6D83806}" sibTransId="{965C7CC3-FEDE-4398-8BC0-D057A0A8EFBE}"/>
    <dgm:cxn modelId="{69709E32-3291-4060-AB1D-8FFE0C67D6A3}" type="presOf" srcId="{FE6AF08C-5EE5-4650-9F78-8C712954D99C}" destId="{9A9B7438-C959-48D0-9D5F-8591CF3BA230}" srcOrd="0" destOrd="0" presId="urn:microsoft.com/office/officeart/2005/8/layout/hierarchy4"/>
    <dgm:cxn modelId="{C8AA2957-040A-40D1-A476-C50C718EEB12}" srcId="{DA0E577A-A5D8-44C7-8990-7A6FDA28D8DD}" destId="{EE709F68-2CE1-448A-9CEC-6EEFA6E16F6D}" srcOrd="0" destOrd="0" parTransId="{7DBD5C93-999C-4EF9-9C1F-44E1D3E9BC8D}" sibTransId="{04F9208A-761D-4678-9077-7568F7F64E21}"/>
    <dgm:cxn modelId="{DC385B9F-191E-434F-B7F3-CC9E2AE7595B}" srcId="{EE709F68-2CE1-448A-9CEC-6EEFA6E16F6D}" destId="{E70C53CE-FFEC-448D-981E-70328C5F3352}" srcOrd="1" destOrd="0" parTransId="{EC442B03-8681-4213-AD02-28992C330E54}" sibTransId="{208CED61-8876-40C1-8CF8-5931B8D1D0EE}"/>
    <dgm:cxn modelId="{8818D54B-1B7E-47C6-AEFD-CE23CAE92136}" type="presOf" srcId="{75CE6B38-8897-4020-8FBF-68A57964CF80}" destId="{08FA8B13-6D3B-4783-BB72-62A040050B45}" srcOrd="0" destOrd="0" presId="urn:microsoft.com/office/officeart/2005/8/layout/hierarchy4"/>
    <dgm:cxn modelId="{CC41B78C-5EBA-46EB-B91D-0FB8AD703C2B}" type="presOf" srcId="{29CD153F-7479-4871-BD7C-C825F502C138}" destId="{D8523ACC-6F43-46FC-9B3F-3111FCB161C7}" srcOrd="0" destOrd="0" presId="urn:microsoft.com/office/officeart/2005/8/layout/hierarchy4"/>
    <dgm:cxn modelId="{1BEF795B-0952-4D1C-BFE7-6A8651CF048E}" type="presParOf" srcId="{08FA8B13-6D3B-4783-BB72-62A040050B45}" destId="{48820173-507E-47FF-A2D9-97E940CB4ECE}" srcOrd="0" destOrd="0" presId="urn:microsoft.com/office/officeart/2005/8/layout/hierarchy4"/>
    <dgm:cxn modelId="{F34B4E39-E335-439D-804F-9037F5564242}" type="presParOf" srcId="{48820173-507E-47FF-A2D9-97E940CB4ECE}" destId="{9F031AA3-349A-4BCA-819E-E0E5535AA3D1}" srcOrd="0" destOrd="0" presId="urn:microsoft.com/office/officeart/2005/8/layout/hierarchy4"/>
    <dgm:cxn modelId="{73B5BE0C-E812-41BE-A971-15E896D9A377}" type="presParOf" srcId="{48820173-507E-47FF-A2D9-97E940CB4ECE}" destId="{04EEB7B0-84EE-45F8-8851-82D00EE0F35C}" srcOrd="1" destOrd="0" presId="urn:microsoft.com/office/officeart/2005/8/layout/hierarchy4"/>
    <dgm:cxn modelId="{138EBF1A-366E-44F3-9405-D8715499A5AA}" type="presParOf" srcId="{48820173-507E-47FF-A2D9-97E940CB4ECE}" destId="{8849781C-D9B1-4B49-9738-E87481D5ECF2}" srcOrd="2" destOrd="0" presId="urn:microsoft.com/office/officeart/2005/8/layout/hierarchy4"/>
    <dgm:cxn modelId="{FBCBDAF2-C0BE-4B57-A24A-691DFE3A152E}" type="presParOf" srcId="{8849781C-D9B1-4B49-9738-E87481D5ECF2}" destId="{64062B41-E705-4AB6-AE72-22B4218FCEA8}" srcOrd="0" destOrd="0" presId="urn:microsoft.com/office/officeart/2005/8/layout/hierarchy4"/>
    <dgm:cxn modelId="{A9418985-8E4C-4712-8227-52E424ABF9F7}" type="presParOf" srcId="{64062B41-E705-4AB6-AE72-22B4218FCEA8}" destId="{7297B5BD-BAB6-47D0-85A3-8C87FF161F21}" srcOrd="0" destOrd="0" presId="urn:microsoft.com/office/officeart/2005/8/layout/hierarchy4"/>
    <dgm:cxn modelId="{D22E8590-C279-41A1-B671-C2272A92BA16}" type="presParOf" srcId="{64062B41-E705-4AB6-AE72-22B4218FCEA8}" destId="{69AA6F45-F415-430C-8BBF-70A334E33E6C}" srcOrd="1" destOrd="0" presId="urn:microsoft.com/office/officeart/2005/8/layout/hierarchy4"/>
    <dgm:cxn modelId="{E06E7F43-AA88-4027-B77E-A9C36C743338}" type="presParOf" srcId="{64062B41-E705-4AB6-AE72-22B4218FCEA8}" destId="{1A6029F0-A186-4372-90F9-6B51C1FCFBB9}" srcOrd="2" destOrd="0" presId="urn:microsoft.com/office/officeart/2005/8/layout/hierarchy4"/>
    <dgm:cxn modelId="{BD0DE215-5E43-4794-B8CE-33F260B4492E}" type="presParOf" srcId="{1A6029F0-A186-4372-90F9-6B51C1FCFBB9}" destId="{50704027-9834-4881-959A-99100DCC92DC}" srcOrd="0" destOrd="0" presId="urn:microsoft.com/office/officeart/2005/8/layout/hierarchy4"/>
    <dgm:cxn modelId="{AFE6A134-398C-4C7F-94B9-B46E0444B24F}" type="presParOf" srcId="{50704027-9834-4881-959A-99100DCC92DC}" destId="{69B01D02-ED20-48D0-8A48-DDA104222B8F}" srcOrd="0" destOrd="0" presId="urn:microsoft.com/office/officeart/2005/8/layout/hierarchy4"/>
    <dgm:cxn modelId="{EE8C3E0C-7CEE-4CBA-A180-9DFF053565C7}" type="presParOf" srcId="{50704027-9834-4881-959A-99100DCC92DC}" destId="{C85449E4-9C1B-4BD3-A2B3-A30F855CD30A}" srcOrd="1" destOrd="0" presId="urn:microsoft.com/office/officeart/2005/8/layout/hierarchy4"/>
    <dgm:cxn modelId="{2E051213-3208-4BDC-B5E9-785841DFD3FB}" type="presParOf" srcId="{1A6029F0-A186-4372-90F9-6B51C1FCFBB9}" destId="{76ADA48A-5215-4860-A2B6-F9003A9E3E80}" srcOrd="1" destOrd="0" presId="urn:microsoft.com/office/officeart/2005/8/layout/hierarchy4"/>
    <dgm:cxn modelId="{00F67CA3-090A-478B-A6D2-F643F0A81968}" type="presParOf" srcId="{1A6029F0-A186-4372-90F9-6B51C1FCFBB9}" destId="{4BB0533F-EC0A-4D96-A8AE-E17A81D2C9E7}" srcOrd="2" destOrd="0" presId="urn:microsoft.com/office/officeart/2005/8/layout/hierarchy4"/>
    <dgm:cxn modelId="{4581D5D5-A5F7-4AA6-8F16-98F3955DFA8C}" type="presParOf" srcId="{4BB0533F-EC0A-4D96-A8AE-E17A81D2C9E7}" destId="{CA0C58AC-9FD4-4CC2-A081-2A907B96B357}" srcOrd="0" destOrd="0" presId="urn:microsoft.com/office/officeart/2005/8/layout/hierarchy4"/>
    <dgm:cxn modelId="{D2A57256-1AE0-45BF-9C0A-337149A42C86}" type="presParOf" srcId="{4BB0533F-EC0A-4D96-A8AE-E17A81D2C9E7}" destId="{BE1A8A45-274A-426C-9D27-452BF15DBA1A}" srcOrd="1" destOrd="0" presId="urn:microsoft.com/office/officeart/2005/8/layout/hierarchy4"/>
    <dgm:cxn modelId="{28E499F6-C5F7-45E3-8B8A-3A90F324B40D}" type="presParOf" srcId="{8849781C-D9B1-4B49-9738-E87481D5ECF2}" destId="{65167108-563E-4F6D-B633-A1774EB73685}" srcOrd="1" destOrd="0" presId="urn:microsoft.com/office/officeart/2005/8/layout/hierarchy4"/>
    <dgm:cxn modelId="{DB2CEA9A-9099-49C3-AFC3-5DCCDCB1E107}" type="presParOf" srcId="{8849781C-D9B1-4B49-9738-E87481D5ECF2}" destId="{A3C6ABC6-3EFC-4947-8563-74EE6FDFA48C}" srcOrd="2" destOrd="0" presId="urn:microsoft.com/office/officeart/2005/8/layout/hierarchy4"/>
    <dgm:cxn modelId="{FA7A048A-8235-413C-AF13-BC6813978ABF}" type="presParOf" srcId="{A3C6ABC6-3EFC-4947-8563-74EE6FDFA48C}" destId="{D8523ACC-6F43-46FC-9B3F-3111FCB161C7}" srcOrd="0" destOrd="0" presId="urn:microsoft.com/office/officeart/2005/8/layout/hierarchy4"/>
    <dgm:cxn modelId="{7B90A324-B716-4E43-BDB5-939A56CCA69D}" type="presParOf" srcId="{A3C6ABC6-3EFC-4947-8563-74EE6FDFA48C}" destId="{11BFCF06-40B6-489D-A527-1E31AEEAF33A}" srcOrd="1" destOrd="0" presId="urn:microsoft.com/office/officeart/2005/8/layout/hierarchy4"/>
    <dgm:cxn modelId="{35E0949F-AB48-41A1-A4E0-FADAE819657F}" type="presParOf" srcId="{A3C6ABC6-3EFC-4947-8563-74EE6FDFA48C}" destId="{D9C1118F-2B6F-4A15-881A-639B7E148EC6}" srcOrd="2" destOrd="0" presId="urn:microsoft.com/office/officeart/2005/8/layout/hierarchy4"/>
    <dgm:cxn modelId="{3573E143-2624-49F6-9762-96812913CF9E}" type="presParOf" srcId="{D9C1118F-2B6F-4A15-881A-639B7E148EC6}" destId="{27026E45-150D-465D-86F5-2C9FF5EECE2D}" srcOrd="0" destOrd="0" presId="urn:microsoft.com/office/officeart/2005/8/layout/hierarchy4"/>
    <dgm:cxn modelId="{FCE91CAC-4BE9-4DBC-A2A9-32B89E0F647C}" type="presParOf" srcId="{27026E45-150D-465D-86F5-2C9FF5EECE2D}" destId="{9A9B7438-C959-48D0-9D5F-8591CF3BA230}" srcOrd="0" destOrd="0" presId="urn:microsoft.com/office/officeart/2005/8/layout/hierarchy4"/>
    <dgm:cxn modelId="{3A875A62-5093-4086-8C92-B6889D79AA32}" type="presParOf" srcId="{27026E45-150D-465D-86F5-2C9FF5EECE2D}" destId="{F77A603D-7FB0-457D-AD95-894D9B7ACD25}" srcOrd="1" destOrd="0" presId="urn:microsoft.com/office/officeart/2005/8/layout/hierarchy4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EF2B860B-F3E6-4423-A52E-8EE66F954D81}" type="doc">
      <dgm:prSet loTypeId="urn:microsoft.com/office/officeart/2005/8/layout/hProcess9" loCatId="process" qsTypeId="urn:microsoft.com/office/officeart/2005/8/quickstyle/simple2" qsCatId="simple" csTypeId="urn:microsoft.com/office/officeart/2005/8/colors/accent0_3" csCatId="mainScheme" phldr="1"/>
      <dgm:spPr/>
      <dgm:t>
        <a:bodyPr/>
        <a:lstStyle/>
        <a:p>
          <a:endParaRPr lang="ru-RU"/>
        </a:p>
      </dgm:t>
    </dgm:pt>
    <dgm:pt modelId="{2807A879-838E-4A12-BED0-EA53E4130930}">
      <dgm:prSet phldrT="[Текст]"/>
      <dgm:spPr/>
      <dgm:t>
        <a:bodyPr/>
        <a:lstStyle/>
        <a:p>
          <a:r>
            <a:rPr lang="ru-RU"/>
            <a:t>Подготовка к беседе</a:t>
          </a:r>
          <a:endParaRPr lang="ru-RU" dirty="0"/>
        </a:p>
      </dgm:t>
    </dgm:pt>
    <dgm:pt modelId="{4143A81C-5E62-488D-9F52-7A450EB9856C}" type="parTrans" cxnId="{FDA65ACF-D1D3-427D-8285-269C5BC59F09}">
      <dgm:prSet/>
      <dgm:spPr/>
      <dgm:t>
        <a:bodyPr/>
        <a:lstStyle/>
        <a:p>
          <a:endParaRPr lang="ru-RU"/>
        </a:p>
      </dgm:t>
    </dgm:pt>
    <dgm:pt modelId="{0835B419-9CFE-4028-9066-793C5817D210}" type="sibTrans" cxnId="{FDA65ACF-D1D3-427D-8285-269C5BC59F09}">
      <dgm:prSet/>
      <dgm:spPr/>
      <dgm:t>
        <a:bodyPr/>
        <a:lstStyle/>
        <a:p>
          <a:endParaRPr lang="ru-RU"/>
        </a:p>
      </dgm:t>
    </dgm:pt>
    <dgm:pt modelId="{648909D1-C09D-4385-A6A9-738694565DDE}">
      <dgm:prSet phldrT="[Текст]"/>
      <dgm:spPr/>
      <dgm:t>
        <a:bodyPr/>
        <a:lstStyle/>
        <a:p>
          <a:r>
            <a:rPr lang="ru-RU" dirty="0"/>
            <a:t>Начало беседы</a:t>
          </a:r>
        </a:p>
      </dgm:t>
    </dgm:pt>
    <dgm:pt modelId="{60FFBD18-2C1B-436D-9805-DFDAD8A3DAA2}" type="parTrans" cxnId="{63B1953B-5BA2-4593-9165-224748150CED}">
      <dgm:prSet/>
      <dgm:spPr/>
      <dgm:t>
        <a:bodyPr/>
        <a:lstStyle/>
        <a:p>
          <a:endParaRPr lang="ru-RU"/>
        </a:p>
      </dgm:t>
    </dgm:pt>
    <dgm:pt modelId="{0E2253EE-BC7F-4273-BD32-D032400E744C}" type="sibTrans" cxnId="{63B1953B-5BA2-4593-9165-224748150CED}">
      <dgm:prSet/>
      <dgm:spPr/>
      <dgm:t>
        <a:bodyPr/>
        <a:lstStyle/>
        <a:p>
          <a:endParaRPr lang="ru-RU"/>
        </a:p>
      </dgm:t>
    </dgm:pt>
    <dgm:pt modelId="{BB598D34-E7D2-49FD-BF38-6D7C5B9AA080}">
      <dgm:prSet phldrT="[Текст]"/>
      <dgm:spPr/>
      <dgm:t>
        <a:bodyPr/>
        <a:lstStyle/>
        <a:p>
          <a:r>
            <a:rPr lang="ru-RU" dirty="0"/>
            <a:t>Разъяснение и планирование</a:t>
          </a:r>
        </a:p>
      </dgm:t>
    </dgm:pt>
    <dgm:pt modelId="{1970BFE2-CBC2-44E6-A9C1-F2BA8C4AF7BF}" type="parTrans" cxnId="{C591F055-8ECA-4058-9DAE-74A3D0E292CC}">
      <dgm:prSet/>
      <dgm:spPr/>
      <dgm:t>
        <a:bodyPr/>
        <a:lstStyle/>
        <a:p>
          <a:endParaRPr lang="ru-RU"/>
        </a:p>
      </dgm:t>
    </dgm:pt>
    <dgm:pt modelId="{80646B49-800B-4339-BA93-9301CE66EAEE}" type="sibTrans" cxnId="{C591F055-8ECA-4058-9DAE-74A3D0E292CC}">
      <dgm:prSet/>
      <dgm:spPr/>
      <dgm:t>
        <a:bodyPr/>
        <a:lstStyle/>
        <a:p>
          <a:endParaRPr lang="ru-RU"/>
        </a:p>
      </dgm:t>
    </dgm:pt>
    <dgm:pt modelId="{A5E03BD7-CC78-41AA-9275-6175626E89BD}">
      <dgm:prSet phldrT="[Текст]"/>
      <dgm:spPr/>
      <dgm:t>
        <a:bodyPr/>
        <a:lstStyle/>
        <a:p>
          <a:r>
            <a:rPr lang="ru-RU" dirty="0"/>
            <a:t>Сбор и ревизия информации</a:t>
          </a:r>
        </a:p>
      </dgm:t>
    </dgm:pt>
    <dgm:pt modelId="{4FA201D7-8F3F-4477-92AA-B3A2E7D88653}" type="parTrans" cxnId="{38889B65-813D-4269-816E-AF1B85850D68}">
      <dgm:prSet/>
      <dgm:spPr/>
      <dgm:t>
        <a:bodyPr/>
        <a:lstStyle/>
        <a:p>
          <a:endParaRPr lang="ru-RU"/>
        </a:p>
      </dgm:t>
    </dgm:pt>
    <dgm:pt modelId="{C001CC6B-912E-4513-94B0-FAA4E93F3316}" type="sibTrans" cxnId="{38889B65-813D-4269-816E-AF1B85850D68}">
      <dgm:prSet/>
      <dgm:spPr/>
      <dgm:t>
        <a:bodyPr/>
        <a:lstStyle/>
        <a:p>
          <a:endParaRPr lang="ru-RU"/>
        </a:p>
      </dgm:t>
    </dgm:pt>
    <dgm:pt modelId="{C7E96AE8-FD94-4CF8-BC46-5FBA8567F0E7}">
      <dgm:prSet phldrT="[Текст]"/>
      <dgm:spPr/>
      <dgm:t>
        <a:bodyPr/>
        <a:lstStyle/>
        <a:p>
          <a:r>
            <a:rPr lang="ru-RU" dirty="0"/>
            <a:t>Подведение итогов</a:t>
          </a:r>
        </a:p>
      </dgm:t>
    </dgm:pt>
    <dgm:pt modelId="{4E837B46-FB5C-4819-AEC7-0C004EB71824}" type="parTrans" cxnId="{3FCACDC5-CC75-43C6-9808-251522FF4AB3}">
      <dgm:prSet/>
      <dgm:spPr/>
      <dgm:t>
        <a:bodyPr/>
        <a:lstStyle/>
        <a:p>
          <a:endParaRPr lang="ru-RU"/>
        </a:p>
      </dgm:t>
    </dgm:pt>
    <dgm:pt modelId="{64734B87-92F9-43B9-90B2-5BF306C0D86A}" type="sibTrans" cxnId="{3FCACDC5-CC75-43C6-9808-251522FF4AB3}">
      <dgm:prSet/>
      <dgm:spPr/>
      <dgm:t>
        <a:bodyPr/>
        <a:lstStyle/>
        <a:p>
          <a:endParaRPr lang="ru-RU"/>
        </a:p>
      </dgm:t>
    </dgm:pt>
    <dgm:pt modelId="{D39B2B3E-E803-4A98-B1B9-23F9487AA401}" type="pres">
      <dgm:prSet presAssocID="{EF2B860B-F3E6-4423-A52E-8EE66F954D81}" presName="CompostProcess" presStyleCnt="0">
        <dgm:presLayoutVars>
          <dgm:dir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80F45BD5-847B-4E6D-B0CF-37FFAE7E1550}" type="pres">
      <dgm:prSet presAssocID="{EF2B860B-F3E6-4423-A52E-8EE66F954D81}" presName="arrow" presStyleLbl="bgShp" presStyleIdx="0" presStyleCnt="1" custLinFactNeighborX="0" custLinFactNeighborY="2109"/>
      <dgm:spPr/>
    </dgm:pt>
    <dgm:pt modelId="{E19A950E-9E27-4280-AA72-D9F19465CCF2}" type="pres">
      <dgm:prSet presAssocID="{EF2B860B-F3E6-4423-A52E-8EE66F954D81}" presName="linearProcess" presStyleCnt="0"/>
      <dgm:spPr/>
    </dgm:pt>
    <dgm:pt modelId="{041C1C1B-14D2-4B72-86E9-581714964BF1}" type="pres">
      <dgm:prSet presAssocID="{2807A879-838E-4A12-BED0-EA53E4130930}" presName="textNode" presStyleLbl="node1" presStyleIdx="0" presStyleCnt="5" custScaleX="64381" custScaleY="77344" custLinFactNeighborX="52633" custLinFactNeighborY="0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1F9630C4-516B-4340-97B8-6D1077F1AC69}" type="pres">
      <dgm:prSet presAssocID="{0835B419-9CFE-4028-9066-793C5817D210}" presName="sibTrans" presStyleCnt="0"/>
      <dgm:spPr/>
    </dgm:pt>
    <dgm:pt modelId="{0E51DC3E-EB37-4152-A403-60D6F315E746}" type="pres">
      <dgm:prSet presAssocID="{648909D1-C09D-4385-A6A9-738694565DDE}" presName="textNode" presStyleLbl="node1" presStyleIdx="1" presStyleCnt="5" custScaleX="66713" custScaleY="76781" custLinFactNeighborX="19955" custLinFactNeighborY="0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011C9D48-8FE4-4F9A-A5AF-71302CEC289D}" type="pres">
      <dgm:prSet presAssocID="{0E2253EE-BC7F-4273-BD32-D032400E744C}" presName="sibTrans" presStyleCnt="0"/>
      <dgm:spPr/>
    </dgm:pt>
    <dgm:pt modelId="{38508F5B-BF87-47FF-B847-78173A9CC54B}" type="pres">
      <dgm:prSet presAssocID="{BB598D34-E7D2-49FD-BF38-6D7C5B9AA080}" presName="textNode" presStyleLbl="node1" presStyleIdx="2" presStyleCnt="5" custScaleX="63393" custScaleY="82031" custLinFactX="60521" custLinFactNeighborX="100000" custLinFactNeighborY="0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883E22A2-F5F0-4832-9A82-CEAD6C96D550}" type="pres">
      <dgm:prSet presAssocID="{80646B49-800B-4339-BA93-9301CE66EAEE}" presName="sibTrans" presStyleCnt="0"/>
      <dgm:spPr/>
    </dgm:pt>
    <dgm:pt modelId="{98BBC282-3C23-4E11-B79D-46B8081EDF8F}" type="pres">
      <dgm:prSet presAssocID="{A5E03BD7-CC78-41AA-9275-6175626E89BD}" presName="textNode" presStyleLbl="node1" presStyleIdx="3" presStyleCnt="5" custScaleX="63393" custScaleY="82031" custLinFactX="-64222" custLinFactNeighborX="-100000" custLinFactNeighborY="0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4AA6749E-6BCE-4BF7-BE11-D8EB38F5539C}" type="pres">
      <dgm:prSet presAssocID="{C001CC6B-912E-4513-94B0-FAA4E93F3316}" presName="sibTrans" presStyleCnt="0"/>
      <dgm:spPr/>
    </dgm:pt>
    <dgm:pt modelId="{B6BC1CA8-2692-4FB1-859F-D5C2BEBBFD84}" type="pres">
      <dgm:prSet presAssocID="{C7E96AE8-FD94-4CF8-BC46-5FBA8567F0E7}" presName="textNode" presStyleLbl="node1" presStyleIdx="4" presStyleCnt="5" custScaleX="63393" custScaleY="82031" custLinFactX="23720" custLinFactNeighborX="100000" custLinFactNeighborY="0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</dgm:ptLst>
  <dgm:cxnLst>
    <dgm:cxn modelId="{3FCACDC5-CC75-43C6-9808-251522FF4AB3}" srcId="{EF2B860B-F3E6-4423-A52E-8EE66F954D81}" destId="{C7E96AE8-FD94-4CF8-BC46-5FBA8567F0E7}" srcOrd="4" destOrd="0" parTransId="{4E837B46-FB5C-4819-AEC7-0C004EB71824}" sibTransId="{64734B87-92F9-43B9-90B2-5BF306C0D86A}"/>
    <dgm:cxn modelId="{79DA7722-D7B1-4447-9348-7ACCF1E84CBE}" type="presOf" srcId="{A5E03BD7-CC78-41AA-9275-6175626E89BD}" destId="{98BBC282-3C23-4E11-B79D-46B8081EDF8F}" srcOrd="0" destOrd="0" presId="urn:microsoft.com/office/officeart/2005/8/layout/hProcess9"/>
    <dgm:cxn modelId="{E4E5E418-DAF4-4437-BC47-E0A88F0B1BB6}" type="presOf" srcId="{648909D1-C09D-4385-A6A9-738694565DDE}" destId="{0E51DC3E-EB37-4152-A403-60D6F315E746}" srcOrd="0" destOrd="0" presId="urn:microsoft.com/office/officeart/2005/8/layout/hProcess9"/>
    <dgm:cxn modelId="{63B1953B-5BA2-4593-9165-224748150CED}" srcId="{EF2B860B-F3E6-4423-A52E-8EE66F954D81}" destId="{648909D1-C09D-4385-A6A9-738694565DDE}" srcOrd="1" destOrd="0" parTransId="{60FFBD18-2C1B-436D-9805-DFDAD8A3DAA2}" sibTransId="{0E2253EE-BC7F-4273-BD32-D032400E744C}"/>
    <dgm:cxn modelId="{FDA65ACF-D1D3-427D-8285-269C5BC59F09}" srcId="{EF2B860B-F3E6-4423-A52E-8EE66F954D81}" destId="{2807A879-838E-4A12-BED0-EA53E4130930}" srcOrd="0" destOrd="0" parTransId="{4143A81C-5E62-488D-9F52-7A450EB9856C}" sibTransId="{0835B419-9CFE-4028-9066-793C5817D210}"/>
    <dgm:cxn modelId="{13718ED3-7097-4B16-89CA-FBEDE1956971}" type="presOf" srcId="{2807A879-838E-4A12-BED0-EA53E4130930}" destId="{041C1C1B-14D2-4B72-86E9-581714964BF1}" srcOrd="0" destOrd="0" presId="urn:microsoft.com/office/officeart/2005/8/layout/hProcess9"/>
    <dgm:cxn modelId="{3010FD3E-F98F-4B11-A32F-F98785C02445}" type="presOf" srcId="{BB598D34-E7D2-49FD-BF38-6D7C5B9AA080}" destId="{38508F5B-BF87-47FF-B847-78173A9CC54B}" srcOrd="0" destOrd="0" presId="urn:microsoft.com/office/officeart/2005/8/layout/hProcess9"/>
    <dgm:cxn modelId="{C591F055-8ECA-4058-9DAE-74A3D0E292CC}" srcId="{EF2B860B-F3E6-4423-A52E-8EE66F954D81}" destId="{BB598D34-E7D2-49FD-BF38-6D7C5B9AA080}" srcOrd="2" destOrd="0" parTransId="{1970BFE2-CBC2-44E6-A9C1-F2BA8C4AF7BF}" sibTransId="{80646B49-800B-4339-BA93-9301CE66EAEE}"/>
    <dgm:cxn modelId="{E97F706B-CD3D-479B-84E6-71CFEFD6C668}" type="presOf" srcId="{EF2B860B-F3E6-4423-A52E-8EE66F954D81}" destId="{D39B2B3E-E803-4A98-B1B9-23F9487AA401}" srcOrd="0" destOrd="0" presId="urn:microsoft.com/office/officeart/2005/8/layout/hProcess9"/>
    <dgm:cxn modelId="{38889B65-813D-4269-816E-AF1B85850D68}" srcId="{EF2B860B-F3E6-4423-A52E-8EE66F954D81}" destId="{A5E03BD7-CC78-41AA-9275-6175626E89BD}" srcOrd="3" destOrd="0" parTransId="{4FA201D7-8F3F-4477-92AA-B3A2E7D88653}" sibTransId="{C001CC6B-912E-4513-94B0-FAA4E93F3316}"/>
    <dgm:cxn modelId="{2241951F-E59F-4DA7-B187-45440D6551E7}" type="presOf" srcId="{C7E96AE8-FD94-4CF8-BC46-5FBA8567F0E7}" destId="{B6BC1CA8-2692-4FB1-859F-D5C2BEBBFD84}" srcOrd="0" destOrd="0" presId="urn:microsoft.com/office/officeart/2005/8/layout/hProcess9"/>
    <dgm:cxn modelId="{64080C14-BAE5-440F-A6FE-170ED06098CF}" type="presParOf" srcId="{D39B2B3E-E803-4A98-B1B9-23F9487AA401}" destId="{80F45BD5-847B-4E6D-B0CF-37FFAE7E1550}" srcOrd="0" destOrd="0" presId="urn:microsoft.com/office/officeart/2005/8/layout/hProcess9"/>
    <dgm:cxn modelId="{3C4F4663-14C8-4E14-9A20-AFAA6E1928D7}" type="presParOf" srcId="{D39B2B3E-E803-4A98-B1B9-23F9487AA401}" destId="{E19A950E-9E27-4280-AA72-D9F19465CCF2}" srcOrd="1" destOrd="0" presId="urn:microsoft.com/office/officeart/2005/8/layout/hProcess9"/>
    <dgm:cxn modelId="{75BCDCAD-92DD-4806-AAAA-DDDC2044D325}" type="presParOf" srcId="{E19A950E-9E27-4280-AA72-D9F19465CCF2}" destId="{041C1C1B-14D2-4B72-86E9-581714964BF1}" srcOrd="0" destOrd="0" presId="urn:microsoft.com/office/officeart/2005/8/layout/hProcess9"/>
    <dgm:cxn modelId="{9BD6CD82-800F-4DE5-8253-488D8CAB1139}" type="presParOf" srcId="{E19A950E-9E27-4280-AA72-D9F19465CCF2}" destId="{1F9630C4-516B-4340-97B8-6D1077F1AC69}" srcOrd="1" destOrd="0" presId="urn:microsoft.com/office/officeart/2005/8/layout/hProcess9"/>
    <dgm:cxn modelId="{1C9D689E-1FD0-44AD-ACC5-430A625CACFA}" type="presParOf" srcId="{E19A950E-9E27-4280-AA72-D9F19465CCF2}" destId="{0E51DC3E-EB37-4152-A403-60D6F315E746}" srcOrd="2" destOrd="0" presId="urn:microsoft.com/office/officeart/2005/8/layout/hProcess9"/>
    <dgm:cxn modelId="{C879221F-64F1-431B-80F2-F87769F0F7BF}" type="presParOf" srcId="{E19A950E-9E27-4280-AA72-D9F19465CCF2}" destId="{011C9D48-8FE4-4F9A-A5AF-71302CEC289D}" srcOrd="3" destOrd="0" presId="urn:microsoft.com/office/officeart/2005/8/layout/hProcess9"/>
    <dgm:cxn modelId="{722CFDDF-2D77-465A-BFFB-88EBE8A6225B}" type="presParOf" srcId="{E19A950E-9E27-4280-AA72-D9F19465CCF2}" destId="{38508F5B-BF87-47FF-B847-78173A9CC54B}" srcOrd="4" destOrd="0" presId="urn:microsoft.com/office/officeart/2005/8/layout/hProcess9"/>
    <dgm:cxn modelId="{C80776A5-CB7A-47C2-B9AE-C1D942F79B2B}" type="presParOf" srcId="{E19A950E-9E27-4280-AA72-D9F19465CCF2}" destId="{883E22A2-F5F0-4832-9A82-CEAD6C96D550}" srcOrd="5" destOrd="0" presId="urn:microsoft.com/office/officeart/2005/8/layout/hProcess9"/>
    <dgm:cxn modelId="{4ADD5BB7-347D-4F32-94EB-68FE752436FA}" type="presParOf" srcId="{E19A950E-9E27-4280-AA72-D9F19465CCF2}" destId="{98BBC282-3C23-4E11-B79D-46B8081EDF8F}" srcOrd="6" destOrd="0" presId="urn:microsoft.com/office/officeart/2005/8/layout/hProcess9"/>
    <dgm:cxn modelId="{78409706-9AD6-400C-B459-6DF1AEB02B80}" type="presParOf" srcId="{E19A950E-9E27-4280-AA72-D9F19465CCF2}" destId="{4AA6749E-6BCE-4BF7-BE11-D8EB38F5539C}" srcOrd="7" destOrd="0" presId="urn:microsoft.com/office/officeart/2005/8/layout/hProcess9"/>
    <dgm:cxn modelId="{888990BD-748C-4E53-A04E-618ABB07B4F9}" type="presParOf" srcId="{E19A950E-9E27-4280-AA72-D9F19465CCF2}" destId="{B6BC1CA8-2692-4FB1-859F-D5C2BEBBFD84}" srcOrd="8" destOrd="0" presId="urn:microsoft.com/office/officeart/2005/8/layout/hProcess9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DB7C5B06-75F7-45E6-981C-DC6F2B3752D4}" type="doc">
      <dgm:prSet loTypeId="urn:microsoft.com/office/officeart/2005/8/layout/hProcess3" loCatId="process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3846F7BF-D99C-4D13-AA65-F6D69CF68AB0}">
      <dgm:prSet custT="1"/>
      <dgm:spPr/>
      <dgm:t>
        <a:bodyPr/>
        <a:lstStyle/>
        <a:p>
          <a:r>
            <a:rPr lang="ru-RU" sz="20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rPr>
            <a:t>ГБУЗ НСО «НОКНД»  города Новосибирска осуществляет комплексные профилактически мероприятия, при тесном взаимодействии с учебными образовательными организациями, которые направленны на оказание полноценной психологической помощи несовершеннолетним, находящимися в группе риска.</a:t>
          </a:r>
        </a:p>
      </dgm:t>
    </dgm:pt>
    <dgm:pt modelId="{75CCDFF6-C69C-4590-A01C-E3C7DD5A1013}" type="parTrans" cxnId="{BFA2D196-7903-4908-A6B4-34E88D6F345F}">
      <dgm:prSet/>
      <dgm:spPr/>
      <dgm:t>
        <a:bodyPr/>
        <a:lstStyle/>
        <a:p>
          <a:endParaRPr lang="ru-RU"/>
        </a:p>
      </dgm:t>
    </dgm:pt>
    <dgm:pt modelId="{855B6524-EB5C-4692-BE8F-1AD074BD8C49}" type="sibTrans" cxnId="{BFA2D196-7903-4908-A6B4-34E88D6F345F}">
      <dgm:prSet/>
      <dgm:spPr/>
      <dgm:t>
        <a:bodyPr/>
        <a:lstStyle/>
        <a:p>
          <a:endParaRPr lang="ru-RU"/>
        </a:p>
      </dgm:t>
    </dgm:pt>
    <dgm:pt modelId="{132D7911-57A4-4F38-8777-845B5000808B}" type="pres">
      <dgm:prSet presAssocID="{DB7C5B06-75F7-45E6-981C-DC6F2B3752D4}" presName="Name0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CC25BB04-43D7-45D5-8889-7845E3BC289A}" type="pres">
      <dgm:prSet presAssocID="{DB7C5B06-75F7-45E6-981C-DC6F2B3752D4}" presName="dummy" presStyleCnt="0"/>
      <dgm:spPr/>
    </dgm:pt>
    <dgm:pt modelId="{1B3D56FD-1ADE-4B55-B6C9-DB04320BF138}" type="pres">
      <dgm:prSet presAssocID="{DB7C5B06-75F7-45E6-981C-DC6F2B3752D4}" presName="linH" presStyleCnt="0"/>
      <dgm:spPr/>
    </dgm:pt>
    <dgm:pt modelId="{51F6074D-310F-4228-8C5F-9A88C9139FA0}" type="pres">
      <dgm:prSet presAssocID="{DB7C5B06-75F7-45E6-981C-DC6F2B3752D4}" presName="padding1" presStyleCnt="0"/>
      <dgm:spPr/>
    </dgm:pt>
    <dgm:pt modelId="{D5CB3EF7-0988-45F8-AA95-7BF55BF4C8E8}" type="pres">
      <dgm:prSet presAssocID="{3846F7BF-D99C-4D13-AA65-F6D69CF68AB0}" presName="linV" presStyleCnt="0"/>
      <dgm:spPr/>
    </dgm:pt>
    <dgm:pt modelId="{DC700240-A9CC-4238-893F-5367D6226ADF}" type="pres">
      <dgm:prSet presAssocID="{3846F7BF-D99C-4D13-AA65-F6D69CF68AB0}" presName="spVertical1" presStyleCnt="0"/>
      <dgm:spPr/>
    </dgm:pt>
    <dgm:pt modelId="{2BB7CA64-B433-4D3C-97F6-9327185F2524}" type="pres">
      <dgm:prSet presAssocID="{3846F7BF-D99C-4D13-AA65-F6D69CF68AB0}" presName="parTx" presStyleLbl="revTx" presStyleIdx="0" presStyleCnt="1" custScaleX="113679" custLinFactNeighborX="-924" custLinFactNeighborY="74182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6428B510-9CB3-406B-9AE4-211EFD21D246}" type="pres">
      <dgm:prSet presAssocID="{3846F7BF-D99C-4D13-AA65-F6D69CF68AB0}" presName="spVertical2" presStyleCnt="0"/>
      <dgm:spPr/>
    </dgm:pt>
    <dgm:pt modelId="{35EFC5BD-82A8-47B5-84EA-55AA05F39418}" type="pres">
      <dgm:prSet presAssocID="{3846F7BF-D99C-4D13-AA65-F6D69CF68AB0}" presName="spVertical3" presStyleCnt="0"/>
      <dgm:spPr/>
    </dgm:pt>
    <dgm:pt modelId="{735F14E4-34C5-44EC-AE2A-2167A53CA680}" type="pres">
      <dgm:prSet presAssocID="{DB7C5B06-75F7-45E6-981C-DC6F2B3752D4}" presName="padding2" presStyleCnt="0"/>
      <dgm:spPr/>
    </dgm:pt>
    <dgm:pt modelId="{C6B29A86-39E8-4304-8DE7-9A1CEC975A09}" type="pres">
      <dgm:prSet presAssocID="{DB7C5B06-75F7-45E6-981C-DC6F2B3752D4}" presName="negArrow" presStyleCnt="0"/>
      <dgm:spPr/>
    </dgm:pt>
    <dgm:pt modelId="{4AE855C2-B10D-4AD8-9949-326B68017763}" type="pres">
      <dgm:prSet presAssocID="{DB7C5B06-75F7-45E6-981C-DC6F2B3752D4}" presName="backgroundArrow" presStyleLbl="node1" presStyleIdx="0" presStyleCnt="1" custScaleY="136590" custLinFactNeighborX="-325" custLinFactNeighborY="-3036"/>
      <dgm:spPr>
        <a:solidFill>
          <a:schemeClr val="accent1">
            <a:lumMod val="40000"/>
            <a:lumOff val="60000"/>
          </a:schemeClr>
        </a:solidFill>
        <a:ln>
          <a:solidFill>
            <a:schemeClr val="accent1">
              <a:lumMod val="50000"/>
            </a:schemeClr>
          </a:solidFill>
        </a:ln>
      </dgm:spPr>
    </dgm:pt>
  </dgm:ptLst>
  <dgm:cxnLst>
    <dgm:cxn modelId="{F4594C7B-F8E1-4002-8910-990E0643DBF4}" type="presOf" srcId="{DB7C5B06-75F7-45E6-981C-DC6F2B3752D4}" destId="{132D7911-57A4-4F38-8777-845B5000808B}" srcOrd="0" destOrd="0" presId="urn:microsoft.com/office/officeart/2005/8/layout/hProcess3"/>
    <dgm:cxn modelId="{BFA2D196-7903-4908-A6B4-34E88D6F345F}" srcId="{DB7C5B06-75F7-45E6-981C-DC6F2B3752D4}" destId="{3846F7BF-D99C-4D13-AA65-F6D69CF68AB0}" srcOrd="0" destOrd="0" parTransId="{75CCDFF6-C69C-4590-A01C-E3C7DD5A1013}" sibTransId="{855B6524-EB5C-4692-BE8F-1AD074BD8C49}"/>
    <dgm:cxn modelId="{DE34FA4F-AFF7-478E-9B84-1F300755395A}" type="presOf" srcId="{3846F7BF-D99C-4D13-AA65-F6D69CF68AB0}" destId="{2BB7CA64-B433-4D3C-97F6-9327185F2524}" srcOrd="0" destOrd="0" presId="urn:microsoft.com/office/officeart/2005/8/layout/hProcess3"/>
    <dgm:cxn modelId="{277F94DC-09E2-4ED5-84F4-1F74FF09F6A2}" type="presParOf" srcId="{132D7911-57A4-4F38-8777-845B5000808B}" destId="{CC25BB04-43D7-45D5-8889-7845E3BC289A}" srcOrd="0" destOrd="0" presId="urn:microsoft.com/office/officeart/2005/8/layout/hProcess3"/>
    <dgm:cxn modelId="{09DF8DA7-F6DC-4503-8F25-36CF67193AEA}" type="presParOf" srcId="{132D7911-57A4-4F38-8777-845B5000808B}" destId="{1B3D56FD-1ADE-4B55-B6C9-DB04320BF138}" srcOrd="1" destOrd="0" presId="urn:microsoft.com/office/officeart/2005/8/layout/hProcess3"/>
    <dgm:cxn modelId="{A03FD30E-F386-4243-9B06-F21C4ECA059F}" type="presParOf" srcId="{1B3D56FD-1ADE-4B55-B6C9-DB04320BF138}" destId="{51F6074D-310F-4228-8C5F-9A88C9139FA0}" srcOrd="0" destOrd="0" presId="urn:microsoft.com/office/officeart/2005/8/layout/hProcess3"/>
    <dgm:cxn modelId="{CDC8CCBB-5986-4EF4-972A-E1BFA1B55D57}" type="presParOf" srcId="{1B3D56FD-1ADE-4B55-B6C9-DB04320BF138}" destId="{D5CB3EF7-0988-45F8-AA95-7BF55BF4C8E8}" srcOrd="1" destOrd="0" presId="urn:microsoft.com/office/officeart/2005/8/layout/hProcess3"/>
    <dgm:cxn modelId="{90FD1C4B-F8AB-4DE9-8A96-1CB0F076E353}" type="presParOf" srcId="{D5CB3EF7-0988-45F8-AA95-7BF55BF4C8E8}" destId="{DC700240-A9CC-4238-893F-5367D6226ADF}" srcOrd="0" destOrd="0" presId="urn:microsoft.com/office/officeart/2005/8/layout/hProcess3"/>
    <dgm:cxn modelId="{DC3BD23C-E457-4246-9C7A-2E193FE9E073}" type="presParOf" srcId="{D5CB3EF7-0988-45F8-AA95-7BF55BF4C8E8}" destId="{2BB7CA64-B433-4D3C-97F6-9327185F2524}" srcOrd="1" destOrd="0" presId="urn:microsoft.com/office/officeart/2005/8/layout/hProcess3"/>
    <dgm:cxn modelId="{3E3927E0-4CD2-480A-ACBA-01D00A107779}" type="presParOf" srcId="{D5CB3EF7-0988-45F8-AA95-7BF55BF4C8E8}" destId="{6428B510-9CB3-406B-9AE4-211EFD21D246}" srcOrd="2" destOrd="0" presId="urn:microsoft.com/office/officeart/2005/8/layout/hProcess3"/>
    <dgm:cxn modelId="{EB82820D-DED3-4374-9766-8F51D6B3F6E2}" type="presParOf" srcId="{D5CB3EF7-0988-45F8-AA95-7BF55BF4C8E8}" destId="{35EFC5BD-82A8-47B5-84EA-55AA05F39418}" srcOrd="3" destOrd="0" presId="urn:microsoft.com/office/officeart/2005/8/layout/hProcess3"/>
    <dgm:cxn modelId="{D4CFE79F-B4D5-4F35-81B9-4F455F9E087E}" type="presParOf" srcId="{1B3D56FD-1ADE-4B55-B6C9-DB04320BF138}" destId="{735F14E4-34C5-44EC-AE2A-2167A53CA680}" srcOrd="2" destOrd="0" presId="urn:microsoft.com/office/officeart/2005/8/layout/hProcess3"/>
    <dgm:cxn modelId="{386EA4E4-B2D4-48B8-9772-798D557CAE15}" type="presParOf" srcId="{1B3D56FD-1ADE-4B55-B6C9-DB04320BF138}" destId="{C6B29A86-39E8-4304-8DE7-9A1CEC975A09}" srcOrd="3" destOrd="0" presId="urn:microsoft.com/office/officeart/2005/8/layout/hProcess3"/>
    <dgm:cxn modelId="{F4AE5081-F737-4C3B-BC2E-FAFCACCD4EEF}" type="presParOf" srcId="{1B3D56FD-1ADE-4B55-B6C9-DB04320BF138}" destId="{4AE855C2-B10D-4AD8-9949-326B68017763}" srcOrd="4" destOrd="0" presId="urn:microsoft.com/office/officeart/2005/8/layout/hProcess3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592A2332-A5B4-4BF2-8F90-2FA20CBB184F}" type="doc">
      <dgm:prSet loTypeId="urn:microsoft.com/office/officeart/2008/layout/VerticalCurvedList" loCatId="list" qsTypeId="urn:microsoft.com/office/officeart/2005/8/quickstyle/simple1" qsCatId="simple" csTypeId="urn:microsoft.com/office/officeart/2005/8/colors/colorful5" csCatId="colorful" phldr="1"/>
      <dgm:spPr/>
      <dgm:t>
        <a:bodyPr/>
        <a:lstStyle/>
        <a:p>
          <a:endParaRPr lang="ru-RU"/>
        </a:p>
      </dgm:t>
    </dgm:pt>
    <dgm:pt modelId="{96B80047-0294-43DA-A51A-5852A9A7AEF1}">
      <dgm:prSet custT="1"/>
      <dgm:spPr>
        <a:solidFill>
          <a:schemeClr val="accent5">
            <a:lumMod val="60000"/>
            <a:lumOff val="40000"/>
          </a:schemeClr>
        </a:solidFill>
        <a:ln>
          <a:solidFill>
            <a:schemeClr val="accent2">
              <a:lumMod val="50000"/>
            </a:schemeClr>
          </a:solidFill>
        </a:ln>
      </dgm:spPr>
      <dgm:t>
        <a:bodyPr/>
        <a:lstStyle/>
        <a:p>
          <a:r>
            <a:rPr lang="ru-RU" sz="2000" dirty="0">
              <a:solidFill>
                <a:schemeClr val="bg2">
                  <a:lumMod val="10000"/>
                </a:schemeClr>
              </a:solidFill>
              <a:latin typeface="Times New Roman" pitchFamily="18" charset="0"/>
              <a:cs typeface="Times New Roman" pitchFamily="18" charset="0"/>
            </a:rPr>
            <a:t>Быстрая и качественная оценка рисков </a:t>
          </a:r>
          <a:r>
            <a:rPr lang="ru-RU" sz="2000" dirty="0" err="1">
              <a:solidFill>
                <a:schemeClr val="bg2">
                  <a:lumMod val="10000"/>
                </a:schemeClr>
              </a:solidFill>
              <a:latin typeface="Times New Roman" pitchFamily="18" charset="0"/>
              <a:cs typeface="Times New Roman" pitchFamily="18" charset="0"/>
            </a:rPr>
            <a:t>девиантного</a:t>
          </a:r>
          <a:r>
            <a:rPr lang="ru-RU" sz="2000" dirty="0">
              <a:solidFill>
                <a:schemeClr val="bg2">
                  <a:lumMod val="10000"/>
                </a:schemeClr>
              </a:solidFill>
              <a:latin typeface="Times New Roman" pitchFamily="18" charset="0"/>
              <a:cs typeface="Times New Roman" pitchFamily="18" charset="0"/>
            </a:rPr>
            <a:t> поведения</a:t>
          </a:r>
          <a:endParaRPr lang="ru-RU" sz="2000" dirty="0">
            <a:solidFill>
              <a:schemeClr val="bg2">
                <a:lumMod val="10000"/>
              </a:schemeClr>
            </a:solidFill>
          </a:endParaRPr>
        </a:p>
      </dgm:t>
    </dgm:pt>
    <dgm:pt modelId="{2454AF26-87F7-4A34-ACEB-5EBF1AF9DC4E}" type="parTrans" cxnId="{3664584D-9522-460F-9F2E-26CCECE7FF26}">
      <dgm:prSet/>
      <dgm:spPr/>
      <dgm:t>
        <a:bodyPr/>
        <a:lstStyle/>
        <a:p>
          <a:endParaRPr lang="ru-RU" sz="2000">
            <a:solidFill>
              <a:schemeClr val="bg2">
                <a:lumMod val="10000"/>
              </a:schemeClr>
            </a:solidFill>
          </a:endParaRPr>
        </a:p>
      </dgm:t>
    </dgm:pt>
    <dgm:pt modelId="{36EB57AA-7F4A-45F3-8E1C-6A36E842FF8E}" type="sibTrans" cxnId="{3664584D-9522-460F-9F2E-26CCECE7FF26}">
      <dgm:prSet/>
      <dgm:spPr/>
      <dgm:t>
        <a:bodyPr/>
        <a:lstStyle/>
        <a:p>
          <a:endParaRPr lang="ru-RU" sz="2000">
            <a:solidFill>
              <a:schemeClr val="bg2">
                <a:lumMod val="10000"/>
              </a:schemeClr>
            </a:solidFill>
          </a:endParaRPr>
        </a:p>
      </dgm:t>
    </dgm:pt>
    <dgm:pt modelId="{7DAFB743-470B-4437-9FDE-FBBFF1A66AB3}">
      <dgm:prSet custT="1"/>
      <dgm:spPr>
        <a:solidFill>
          <a:schemeClr val="accent4">
            <a:lumMod val="20000"/>
            <a:lumOff val="80000"/>
          </a:schemeClr>
        </a:solidFill>
        <a:ln>
          <a:solidFill>
            <a:schemeClr val="accent2">
              <a:lumMod val="50000"/>
            </a:schemeClr>
          </a:solidFill>
        </a:ln>
      </dgm:spPr>
      <dgm:t>
        <a:bodyPr/>
        <a:lstStyle/>
        <a:p>
          <a:r>
            <a:rPr lang="ru-RU" sz="2000" b="1" dirty="0">
              <a:solidFill>
                <a:schemeClr val="bg2">
                  <a:lumMod val="10000"/>
                </a:schemeClr>
              </a:solidFill>
              <a:latin typeface="Times New Roman" pitchFamily="18" charset="0"/>
              <a:cs typeface="Times New Roman" pitchFamily="18" charset="0"/>
            </a:rPr>
            <a:t>ПРОФИЛАКТИКА ФОРМИРОВАНИЯ ЗАВИСИМОГО ПОВЕДЕНИЯ</a:t>
          </a:r>
          <a:endParaRPr lang="ru-RU" sz="2000" dirty="0">
            <a:solidFill>
              <a:schemeClr val="bg2">
                <a:lumMod val="10000"/>
              </a:schemeClr>
            </a:solidFill>
          </a:endParaRPr>
        </a:p>
      </dgm:t>
    </dgm:pt>
    <dgm:pt modelId="{3C94B03B-EA64-4FAB-8075-AD8A33DA817D}" type="parTrans" cxnId="{547A0FE6-E18E-4047-B725-EA03319BAE8C}">
      <dgm:prSet/>
      <dgm:spPr/>
      <dgm:t>
        <a:bodyPr/>
        <a:lstStyle/>
        <a:p>
          <a:endParaRPr lang="ru-RU" sz="2000">
            <a:solidFill>
              <a:schemeClr val="bg2">
                <a:lumMod val="10000"/>
              </a:schemeClr>
            </a:solidFill>
          </a:endParaRPr>
        </a:p>
      </dgm:t>
    </dgm:pt>
    <dgm:pt modelId="{E4BEEF02-1912-4ACF-A58A-B1E3477E3EC5}" type="sibTrans" cxnId="{547A0FE6-E18E-4047-B725-EA03319BAE8C}">
      <dgm:prSet/>
      <dgm:spPr/>
      <dgm:t>
        <a:bodyPr/>
        <a:lstStyle/>
        <a:p>
          <a:endParaRPr lang="ru-RU" sz="2000">
            <a:solidFill>
              <a:schemeClr val="bg2">
                <a:lumMod val="10000"/>
              </a:schemeClr>
            </a:solidFill>
          </a:endParaRPr>
        </a:p>
      </dgm:t>
    </dgm:pt>
    <dgm:pt modelId="{45A45293-9D5E-468B-A395-F2B38AA59680}">
      <dgm:prSet custT="1"/>
      <dgm:spPr>
        <a:solidFill>
          <a:schemeClr val="accent1">
            <a:lumMod val="60000"/>
            <a:lumOff val="40000"/>
          </a:schemeClr>
        </a:solidFill>
        <a:ln>
          <a:solidFill>
            <a:schemeClr val="accent2">
              <a:lumMod val="50000"/>
            </a:schemeClr>
          </a:solidFill>
        </a:ln>
      </dgm:spPr>
      <dgm:t>
        <a:bodyPr/>
        <a:lstStyle/>
        <a:p>
          <a:r>
            <a:rPr lang="ru-RU" sz="2000" dirty="0">
              <a:solidFill>
                <a:schemeClr val="bg2">
                  <a:lumMod val="10000"/>
                </a:schemeClr>
              </a:solidFill>
              <a:latin typeface="Times New Roman" pitchFamily="18" charset="0"/>
              <a:cs typeface="Times New Roman" pitchFamily="18" charset="0"/>
            </a:rPr>
            <a:t>Формирование социально-адаптивной и социально-ответственной личности обучающихся</a:t>
          </a:r>
          <a:endParaRPr lang="ru-RU" sz="2000" dirty="0">
            <a:solidFill>
              <a:schemeClr val="bg2">
                <a:lumMod val="10000"/>
              </a:schemeClr>
            </a:solidFill>
          </a:endParaRPr>
        </a:p>
      </dgm:t>
    </dgm:pt>
    <dgm:pt modelId="{647C7668-B777-489B-9A33-16D5BA3B3B2A}" type="parTrans" cxnId="{F67F1DC8-8DD3-4B4E-BACD-49A67C74E263}">
      <dgm:prSet/>
      <dgm:spPr/>
      <dgm:t>
        <a:bodyPr/>
        <a:lstStyle/>
        <a:p>
          <a:endParaRPr lang="ru-RU" sz="2000">
            <a:solidFill>
              <a:schemeClr val="bg2">
                <a:lumMod val="10000"/>
              </a:schemeClr>
            </a:solidFill>
          </a:endParaRPr>
        </a:p>
      </dgm:t>
    </dgm:pt>
    <dgm:pt modelId="{F8184419-AC46-4FEB-B7B1-958FDF0ABEB3}" type="sibTrans" cxnId="{F67F1DC8-8DD3-4B4E-BACD-49A67C74E263}">
      <dgm:prSet/>
      <dgm:spPr/>
      <dgm:t>
        <a:bodyPr/>
        <a:lstStyle/>
        <a:p>
          <a:endParaRPr lang="ru-RU" sz="2000">
            <a:solidFill>
              <a:schemeClr val="bg2">
                <a:lumMod val="10000"/>
              </a:schemeClr>
            </a:solidFill>
          </a:endParaRPr>
        </a:p>
      </dgm:t>
    </dgm:pt>
    <dgm:pt modelId="{5F4C1E77-6367-40C5-AABE-0B63B8069867}">
      <dgm:prSet custT="1"/>
      <dgm:spPr>
        <a:solidFill>
          <a:schemeClr val="accent2">
            <a:lumMod val="20000"/>
            <a:lumOff val="80000"/>
          </a:schemeClr>
        </a:solidFill>
        <a:ln>
          <a:solidFill>
            <a:schemeClr val="accent2">
              <a:lumMod val="50000"/>
            </a:schemeClr>
          </a:solidFill>
        </a:ln>
      </dgm:spPr>
      <dgm:t>
        <a:bodyPr/>
        <a:lstStyle/>
        <a:p>
          <a:r>
            <a:rPr lang="ru-RU" sz="2000" dirty="0">
              <a:solidFill>
                <a:schemeClr val="bg2">
                  <a:lumMod val="10000"/>
                </a:schemeClr>
              </a:solidFill>
              <a:latin typeface="Times New Roman" pitchFamily="18" charset="0"/>
              <a:cs typeface="Times New Roman" pitchFamily="18" charset="0"/>
            </a:rPr>
            <a:t>Осуществление комплекса воспитательных и профилактических мер, направленных на формирование здорового образа жизни у несовершеннолетних и профилактику </a:t>
          </a:r>
          <a:r>
            <a:rPr lang="ru-RU" sz="2000" dirty="0" err="1">
              <a:solidFill>
                <a:schemeClr val="bg2">
                  <a:lumMod val="10000"/>
                </a:schemeClr>
              </a:solidFill>
              <a:latin typeface="Times New Roman" pitchFamily="18" charset="0"/>
              <a:cs typeface="Times New Roman" pitchFamily="18" charset="0"/>
            </a:rPr>
            <a:t>девиантного</a:t>
          </a:r>
          <a:r>
            <a:rPr lang="ru-RU" sz="2000" dirty="0">
              <a:solidFill>
                <a:schemeClr val="bg2">
                  <a:lumMod val="10000"/>
                </a:schemeClr>
              </a:solidFill>
              <a:latin typeface="Times New Roman" pitchFamily="18" charset="0"/>
              <a:cs typeface="Times New Roman" pitchFamily="18" charset="0"/>
            </a:rPr>
            <a:t> поведения, повышение грамотности несовершеннолетнего в возможности отстаивания своих личных границ, способствование формированию навыков отказа от употребления.</a:t>
          </a:r>
        </a:p>
      </dgm:t>
    </dgm:pt>
    <dgm:pt modelId="{9FF96FF9-CCC7-4213-89A0-8AD8598C982C}" type="sibTrans" cxnId="{D183AC98-BE9E-40E7-B544-A1F8DCD5FF61}">
      <dgm:prSet/>
      <dgm:spPr/>
      <dgm:t>
        <a:bodyPr/>
        <a:lstStyle/>
        <a:p>
          <a:endParaRPr lang="ru-RU" sz="2000">
            <a:solidFill>
              <a:schemeClr val="bg2">
                <a:lumMod val="10000"/>
              </a:schemeClr>
            </a:solidFill>
          </a:endParaRPr>
        </a:p>
      </dgm:t>
    </dgm:pt>
    <dgm:pt modelId="{52EF28B5-0F60-4A51-895E-D8CE2F1374C6}" type="parTrans" cxnId="{D183AC98-BE9E-40E7-B544-A1F8DCD5FF61}">
      <dgm:prSet/>
      <dgm:spPr/>
      <dgm:t>
        <a:bodyPr/>
        <a:lstStyle/>
        <a:p>
          <a:endParaRPr lang="ru-RU" sz="2000">
            <a:solidFill>
              <a:schemeClr val="bg2">
                <a:lumMod val="10000"/>
              </a:schemeClr>
            </a:solidFill>
          </a:endParaRPr>
        </a:p>
      </dgm:t>
    </dgm:pt>
    <dgm:pt modelId="{0432DEEF-0BB9-4B06-BF28-8DCABB991278}" type="pres">
      <dgm:prSet presAssocID="{592A2332-A5B4-4BF2-8F90-2FA20CBB184F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ru-RU"/>
        </a:p>
      </dgm:t>
    </dgm:pt>
    <dgm:pt modelId="{4A9E031E-D52E-476D-BCEE-AAD8ECF86C7B}" type="pres">
      <dgm:prSet presAssocID="{592A2332-A5B4-4BF2-8F90-2FA20CBB184F}" presName="Name1" presStyleCnt="0"/>
      <dgm:spPr/>
    </dgm:pt>
    <dgm:pt modelId="{00A80D78-0DEE-4EE1-ADC6-39A23C9AE4AE}" type="pres">
      <dgm:prSet presAssocID="{592A2332-A5B4-4BF2-8F90-2FA20CBB184F}" presName="cycle" presStyleCnt="0"/>
      <dgm:spPr/>
    </dgm:pt>
    <dgm:pt modelId="{B4653677-308C-48CE-9468-8C0E72C8D066}" type="pres">
      <dgm:prSet presAssocID="{592A2332-A5B4-4BF2-8F90-2FA20CBB184F}" presName="srcNode" presStyleLbl="node1" presStyleIdx="0" presStyleCnt="4"/>
      <dgm:spPr/>
    </dgm:pt>
    <dgm:pt modelId="{42D540B4-D812-46F5-9032-3CBD20D9FB4C}" type="pres">
      <dgm:prSet presAssocID="{592A2332-A5B4-4BF2-8F90-2FA20CBB184F}" presName="conn" presStyleLbl="parChTrans1D2" presStyleIdx="0" presStyleCnt="1"/>
      <dgm:spPr/>
      <dgm:t>
        <a:bodyPr/>
        <a:lstStyle/>
        <a:p>
          <a:endParaRPr lang="ru-RU"/>
        </a:p>
      </dgm:t>
    </dgm:pt>
    <dgm:pt modelId="{1EDB1850-F789-44B9-A8B6-1C1F51560BDB}" type="pres">
      <dgm:prSet presAssocID="{592A2332-A5B4-4BF2-8F90-2FA20CBB184F}" presName="extraNode" presStyleLbl="node1" presStyleIdx="0" presStyleCnt="4"/>
      <dgm:spPr/>
    </dgm:pt>
    <dgm:pt modelId="{73A6B8BE-572A-4D46-9715-2F0738E51A08}" type="pres">
      <dgm:prSet presAssocID="{592A2332-A5B4-4BF2-8F90-2FA20CBB184F}" presName="dstNode" presStyleLbl="node1" presStyleIdx="0" presStyleCnt="4"/>
      <dgm:spPr/>
    </dgm:pt>
    <dgm:pt modelId="{504038B5-F957-4385-98F8-F883832FF9B5}" type="pres">
      <dgm:prSet presAssocID="{96B80047-0294-43DA-A51A-5852A9A7AEF1}" presName="text_1" presStyleLbl="node1" presStyleIdx="0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98DBE3EA-A91E-4484-ADB4-F745AF7577D5}" type="pres">
      <dgm:prSet presAssocID="{96B80047-0294-43DA-A51A-5852A9A7AEF1}" presName="accent_1" presStyleCnt="0"/>
      <dgm:spPr/>
    </dgm:pt>
    <dgm:pt modelId="{56581AC2-A467-49E9-96E2-EACB8B2304A5}" type="pres">
      <dgm:prSet presAssocID="{96B80047-0294-43DA-A51A-5852A9A7AEF1}" presName="accentRepeatNode" presStyleLbl="solidFgAcc1" presStyleIdx="0" presStyleCnt="4"/>
      <dgm:spPr>
        <a:blipFill rotWithShape="0">
          <a:blip xmlns:r="http://schemas.openxmlformats.org/officeDocument/2006/relationships" r:embed="rId1"/>
          <a:stretch>
            <a:fillRect/>
          </a:stretch>
        </a:blipFill>
        <a:ln>
          <a:solidFill>
            <a:schemeClr val="accent2">
              <a:lumMod val="50000"/>
            </a:schemeClr>
          </a:solidFill>
        </a:ln>
      </dgm:spPr>
    </dgm:pt>
    <dgm:pt modelId="{D604F59A-5DDD-4D27-B8DA-5131BAE46A8C}" type="pres">
      <dgm:prSet presAssocID="{45A45293-9D5E-468B-A395-F2B38AA59680}" presName="text_2" presStyleLbl="node1" presStyleIdx="1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F20BD2B1-8B0D-4AF5-9DAC-6FB8F1323CA0}" type="pres">
      <dgm:prSet presAssocID="{45A45293-9D5E-468B-A395-F2B38AA59680}" presName="accent_2" presStyleCnt="0"/>
      <dgm:spPr/>
    </dgm:pt>
    <dgm:pt modelId="{FBA15337-6BD7-44CB-8A33-3629685277CA}" type="pres">
      <dgm:prSet presAssocID="{45A45293-9D5E-468B-A395-F2B38AA59680}" presName="accentRepeatNode" presStyleLbl="solidFgAcc1" presStyleIdx="1" presStyleCnt="4"/>
      <dgm:spPr>
        <a:blipFill rotWithShape="0">
          <a:blip xmlns:r="http://schemas.openxmlformats.org/officeDocument/2006/relationships" r:embed="rId1"/>
          <a:stretch>
            <a:fillRect/>
          </a:stretch>
        </a:blipFill>
        <a:ln>
          <a:solidFill>
            <a:schemeClr val="accent2">
              <a:lumMod val="50000"/>
            </a:schemeClr>
          </a:solidFill>
        </a:ln>
      </dgm:spPr>
    </dgm:pt>
    <dgm:pt modelId="{5001ACE0-E652-4210-B9F8-CCBD930CB77F}" type="pres">
      <dgm:prSet presAssocID="{7DAFB743-470B-4437-9FDE-FBBFF1A66AB3}" presName="text_3" presStyleLbl="node1" presStyleIdx="2" presStyleCnt="4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26A9812C-325D-4A40-91A5-580F606377FE}" type="pres">
      <dgm:prSet presAssocID="{7DAFB743-470B-4437-9FDE-FBBFF1A66AB3}" presName="accent_3" presStyleCnt="0"/>
      <dgm:spPr/>
    </dgm:pt>
    <dgm:pt modelId="{F35F5885-0B59-4462-B880-36029AE0D4D2}" type="pres">
      <dgm:prSet presAssocID="{7DAFB743-470B-4437-9FDE-FBBFF1A66AB3}" presName="accentRepeatNode" presStyleLbl="solidFgAcc1" presStyleIdx="2" presStyleCnt="4"/>
      <dgm:spPr>
        <a:blipFill rotWithShape="0">
          <a:blip xmlns:r="http://schemas.openxmlformats.org/officeDocument/2006/relationships" r:embed="rId1"/>
          <a:stretch>
            <a:fillRect/>
          </a:stretch>
        </a:blipFill>
        <a:ln>
          <a:solidFill>
            <a:schemeClr val="accent2">
              <a:lumMod val="50000"/>
            </a:schemeClr>
          </a:solidFill>
        </a:ln>
      </dgm:spPr>
    </dgm:pt>
    <dgm:pt modelId="{C557A984-B366-44A8-8BCF-9F2F40072E68}" type="pres">
      <dgm:prSet presAssocID="{5F4C1E77-6367-40C5-AABE-0B63B8069867}" presName="text_4" presStyleLbl="node1" presStyleIdx="3" presStyleCnt="4" custScaleY="158526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CA0E4747-7E1B-4D5A-81B5-A0893E101FDC}" type="pres">
      <dgm:prSet presAssocID="{5F4C1E77-6367-40C5-AABE-0B63B8069867}" presName="accent_4" presStyleCnt="0"/>
      <dgm:spPr/>
    </dgm:pt>
    <dgm:pt modelId="{C101E0D1-BDCF-412E-AECB-1B1E57F3E72F}" type="pres">
      <dgm:prSet presAssocID="{5F4C1E77-6367-40C5-AABE-0B63B8069867}" presName="accentRepeatNode" presStyleLbl="solidFgAcc1" presStyleIdx="3" presStyleCnt="4"/>
      <dgm:spPr>
        <a:blipFill rotWithShape="0">
          <a:blip xmlns:r="http://schemas.openxmlformats.org/officeDocument/2006/relationships" r:embed="rId1"/>
          <a:stretch>
            <a:fillRect/>
          </a:stretch>
        </a:blipFill>
        <a:ln>
          <a:solidFill>
            <a:schemeClr val="accent2">
              <a:lumMod val="50000"/>
            </a:schemeClr>
          </a:solidFill>
        </a:ln>
      </dgm:spPr>
    </dgm:pt>
  </dgm:ptLst>
  <dgm:cxnLst>
    <dgm:cxn modelId="{3D08CF62-11AA-4D3C-8EB2-021120F3AE75}" type="presOf" srcId="{45A45293-9D5E-468B-A395-F2B38AA59680}" destId="{D604F59A-5DDD-4D27-B8DA-5131BAE46A8C}" srcOrd="0" destOrd="0" presId="urn:microsoft.com/office/officeart/2008/layout/VerticalCurvedList"/>
    <dgm:cxn modelId="{F67F1DC8-8DD3-4B4E-BACD-49A67C74E263}" srcId="{592A2332-A5B4-4BF2-8F90-2FA20CBB184F}" destId="{45A45293-9D5E-468B-A395-F2B38AA59680}" srcOrd="1" destOrd="0" parTransId="{647C7668-B777-489B-9A33-16D5BA3B3B2A}" sibTransId="{F8184419-AC46-4FEB-B7B1-958FDF0ABEB3}"/>
    <dgm:cxn modelId="{CE512902-0A91-4956-9B63-CAE0FC983615}" type="presOf" srcId="{96B80047-0294-43DA-A51A-5852A9A7AEF1}" destId="{504038B5-F957-4385-98F8-F883832FF9B5}" srcOrd="0" destOrd="0" presId="urn:microsoft.com/office/officeart/2008/layout/VerticalCurvedList"/>
    <dgm:cxn modelId="{547A0FE6-E18E-4047-B725-EA03319BAE8C}" srcId="{592A2332-A5B4-4BF2-8F90-2FA20CBB184F}" destId="{7DAFB743-470B-4437-9FDE-FBBFF1A66AB3}" srcOrd="2" destOrd="0" parTransId="{3C94B03B-EA64-4FAB-8075-AD8A33DA817D}" sibTransId="{E4BEEF02-1912-4ACF-A58A-B1E3477E3EC5}"/>
    <dgm:cxn modelId="{6867A981-28AC-4923-A340-6E557B505F3E}" type="presOf" srcId="{36EB57AA-7F4A-45F3-8E1C-6A36E842FF8E}" destId="{42D540B4-D812-46F5-9032-3CBD20D9FB4C}" srcOrd="0" destOrd="0" presId="urn:microsoft.com/office/officeart/2008/layout/VerticalCurvedList"/>
    <dgm:cxn modelId="{EE69ADB5-E09A-4F03-98FD-1C81F014D487}" type="presOf" srcId="{5F4C1E77-6367-40C5-AABE-0B63B8069867}" destId="{C557A984-B366-44A8-8BCF-9F2F40072E68}" srcOrd="0" destOrd="0" presId="urn:microsoft.com/office/officeart/2008/layout/VerticalCurvedList"/>
    <dgm:cxn modelId="{D183AC98-BE9E-40E7-B544-A1F8DCD5FF61}" srcId="{592A2332-A5B4-4BF2-8F90-2FA20CBB184F}" destId="{5F4C1E77-6367-40C5-AABE-0B63B8069867}" srcOrd="3" destOrd="0" parTransId="{52EF28B5-0F60-4A51-895E-D8CE2F1374C6}" sibTransId="{9FF96FF9-CCC7-4213-89A0-8AD8598C982C}"/>
    <dgm:cxn modelId="{C17C2B0D-1A03-4E42-9080-2138E5729E9D}" type="presOf" srcId="{7DAFB743-470B-4437-9FDE-FBBFF1A66AB3}" destId="{5001ACE0-E652-4210-B9F8-CCBD930CB77F}" srcOrd="0" destOrd="0" presId="urn:microsoft.com/office/officeart/2008/layout/VerticalCurvedList"/>
    <dgm:cxn modelId="{F51405A8-BE87-4A77-AA10-01908B6E7ED9}" type="presOf" srcId="{592A2332-A5B4-4BF2-8F90-2FA20CBB184F}" destId="{0432DEEF-0BB9-4B06-BF28-8DCABB991278}" srcOrd="0" destOrd="0" presId="urn:microsoft.com/office/officeart/2008/layout/VerticalCurvedList"/>
    <dgm:cxn modelId="{3664584D-9522-460F-9F2E-26CCECE7FF26}" srcId="{592A2332-A5B4-4BF2-8F90-2FA20CBB184F}" destId="{96B80047-0294-43DA-A51A-5852A9A7AEF1}" srcOrd="0" destOrd="0" parTransId="{2454AF26-87F7-4A34-ACEB-5EBF1AF9DC4E}" sibTransId="{36EB57AA-7F4A-45F3-8E1C-6A36E842FF8E}"/>
    <dgm:cxn modelId="{415C2B63-EA6E-417B-ACD7-FEBBC360A728}" type="presParOf" srcId="{0432DEEF-0BB9-4B06-BF28-8DCABB991278}" destId="{4A9E031E-D52E-476D-BCEE-AAD8ECF86C7B}" srcOrd="0" destOrd="0" presId="urn:microsoft.com/office/officeart/2008/layout/VerticalCurvedList"/>
    <dgm:cxn modelId="{733866FE-A62A-4686-8BF5-F4F8FEEB2D0E}" type="presParOf" srcId="{4A9E031E-D52E-476D-BCEE-AAD8ECF86C7B}" destId="{00A80D78-0DEE-4EE1-ADC6-39A23C9AE4AE}" srcOrd="0" destOrd="0" presId="urn:microsoft.com/office/officeart/2008/layout/VerticalCurvedList"/>
    <dgm:cxn modelId="{A5A4D906-DC6F-41CF-A279-EFB8DFAFDD13}" type="presParOf" srcId="{00A80D78-0DEE-4EE1-ADC6-39A23C9AE4AE}" destId="{B4653677-308C-48CE-9468-8C0E72C8D066}" srcOrd="0" destOrd="0" presId="urn:microsoft.com/office/officeart/2008/layout/VerticalCurvedList"/>
    <dgm:cxn modelId="{9D34E3A4-B9AA-48CB-8B68-935657A49827}" type="presParOf" srcId="{00A80D78-0DEE-4EE1-ADC6-39A23C9AE4AE}" destId="{42D540B4-D812-46F5-9032-3CBD20D9FB4C}" srcOrd="1" destOrd="0" presId="urn:microsoft.com/office/officeart/2008/layout/VerticalCurvedList"/>
    <dgm:cxn modelId="{0B68AFE0-29FA-4D59-B91E-BF76E9AA24EA}" type="presParOf" srcId="{00A80D78-0DEE-4EE1-ADC6-39A23C9AE4AE}" destId="{1EDB1850-F789-44B9-A8B6-1C1F51560BDB}" srcOrd="2" destOrd="0" presId="urn:microsoft.com/office/officeart/2008/layout/VerticalCurvedList"/>
    <dgm:cxn modelId="{2936125A-F7B1-4CE5-846A-D379231BEE73}" type="presParOf" srcId="{00A80D78-0DEE-4EE1-ADC6-39A23C9AE4AE}" destId="{73A6B8BE-572A-4D46-9715-2F0738E51A08}" srcOrd="3" destOrd="0" presId="urn:microsoft.com/office/officeart/2008/layout/VerticalCurvedList"/>
    <dgm:cxn modelId="{C602D7AE-8F90-4939-8F77-BA21F243868D}" type="presParOf" srcId="{4A9E031E-D52E-476D-BCEE-AAD8ECF86C7B}" destId="{504038B5-F957-4385-98F8-F883832FF9B5}" srcOrd="1" destOrd="0" presId="urn:microsoft.com/office/officeart/2008/layout/VerticalCurvedList"/>
    <dgm:cxn modelId="{2524BE5C-818A-461A-9382-76F8A66933FE}" type="presParOf" srcId="{4A9E031E-D52E-476D-BCEE-AAD8ECF86C7B}" destId="{98DBE3EA-A91E-4484-ADB4-F745AF7577D5}" srcOrd="2" destOrd="0" presId="urn:microsoft.com/office/officeart/2008/layout/VerticalCurvedList"/>
    <dgm:cxn modelId="{A0EFAE8E-BAD0-4CAA-94BB-C52E36CE947B}" type="presParOf" srcId="{98DBE3EA-A91E-4484-ADB4-F745AF7577D5}" destId="{56581AC2-A467-49E9-96E2-EACB8B2304A5}" srcOrd="0" destOrd="0" presId="urn:microsoft.com/office/officeart/2008/layout/VerticalCurvedList"/>
    <dgm:cxn modelId="{B4397497-4229-49E6-8159-04A48C22678A}" type="presParOf" srcId="{4A9E031E-D52E-476D-BCEE-AAD8ECF86C7B}" destId="{D604F59A-5DDD-4D27-B8DA-5131BAE46A8C}" srcOrd="3" destOrd="0" presId="urn:microsoft.com/office/officeart/2008/layout/VerticalCurvedList"/>
    <dgm:cxn modelId="{102D1DC9-8EB8-45EC-B58C-7C3A286AEF3F}" type="presParOf" srcId="{4A9E031E-D52E-476D-BCEE-AAD8ECF86C7B}" destId="{F20BD2B1-8B0D-4AF5-9DAC-6FB8F1323CA0}" srcOrd="4" destOrd="0" presId="urn:microsoft.com/office/officeart/2008/layout/VerticalCurvedList"/>
    <dgm:cxn modelId="{122BAB97-C8C2-405D-8E84-A66BEDCBB98B}" type="presParOf" srcId="{F20BD2B1-8B0D-4AF5-9DAC-6FB8F1323CA0}" destId="{FBA15337-6BD7-44CB-8A33-3629685277CA}" srcOrd="0" destOrd="0" presId="urn:microsoft.com/office/officeart/2008/layout/VerticalCurvedList"/>
    <dgm:cxn modelId="{FBBA900D-4F39-4313-A295-688906E9324C}" type="presParOf" srcId="{4A9E031E-D52E-476D-BCEE-AAD8ECF86C7B}" destId="{5001ACE0-E652-4210-B9F8-CCBD930CB77F}" srcOrd="5" destOrd="0" presId="urn:microsoft.com/office/officeart/2008/layout/VerticalCurvedList"/>
    <dgm:cxn modelId="{6B8F18B3-733F-40F2-82F2-95A74FE26409}" type="presParOf" srcId="{4A9E031E-D52E-476D-BCEE-AAD8ECF86C7B}" destId="{26A9812C-325D-4A40-91A5-580F606377FE}" srcOrd="6" destOrd="0" presId="urn:microsoft.com/office/officeart/2008/layout/VerticalCurvedList"/>
    <dgm:cxn modelId="{8E7BE586-05FD-4BF3-A9DA-E977FDE088B0}" type="presParOf" srcId="{26A9812C-325D-4A40-91A5-580F606377FE}" destId="{F35F5885-0B59-4462-B880-36029AE0D4D2}" srcOrd="0" destOrd="0" presId="urn:microsoft.com/office/officeart/2008/layout/VerticalCurvedList"/>
    <dgm:cxn modelId="{58CCA641-DA25-493E-A715-3503F1601E8B}" type="presParOf" srcId="{4A9E031E-D52E-476D-BCEE-AAD8ECF86C7B}" destId="{C557A984-B366-44A8-8BCF-9F2F40072E68}" srcOrd="7" destOrd="0" presId="urn:microsoft.com/office/officeart/2008/layout/VerticalCurvedList"/>
    <dgm:cxn modelId="{75893692-C5CB-4AD4-845A-38B44A2A355E}" type="presParOf" srcId="{4A9E031E-D52E-476D-BCEE-AAD8ECF86C7B}" destId="{CA0E4747-7E1B-4D5A-81B5-A0893E101FDC}" srcOrd="8" destOrd="0" presId="urn:microsoft.com/office/officeart/2008/layout/VerticalCurvedList"/>
    <dgm:cxn modelId="{4BA7A56A-69A6-4FD6-A765-DE296814DDDA}" type="presParOf" srcId="{CA0E4747-7E1B-4D5A-81B5-A0893E101FDC}" destId="{C101E0D1-BDCF-412E-AECB-1B1E57F3E72F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5.xml><?xml version="1.0" encoding="utf-8"?>
<dgm:dataModel xmlns:dgm="http://schemas.openxmlformats.org/drawingml/2006/diagram" xmlns:a="http://schemas.openxmlformats.org/drawingml/2006/main">
  <dgm:ptLst>
    <dgm:pt modelId="{C2A5A8CE-FB8E-4CA9-8CDD-AE6C4A6BC814}" type="doc">
      <dgm:prSet loTypeId="urn:microsoft.com/office/officeart/2005/8/layout/list1" loCatId="list" qsTypeId="urn:microsoft.com/office/officeart/2005/8/quickstyle/simple1" qsCatId="simple" csTypeId="urn:microsoft.com/office/officeart/2005/8/colors/accent1_1" csCatId="accent1" phldr="1"/>
      <dgm:spPr/>
      <dgm:t>
        <a:bodyPr/>
        <a:lstStyle/>
        <a:p>
          <a:endParaRPr lang="ru-RU"/>
        </a:p>
      </dgm:t>
    </dgm:pt>
    <dgm:pt modelId="{BD2037BC-EF73-4764-BCBD-6D3D5BCB63D2}">
      <dgm:prSet custT="1"/>
      <dgm:spPr/>
      <dgm:t>
        <a:bodyPr/>
        <a:lstStyle/>
        <a:p>
          <a:r>
            <a:rPr lang="ru-RU" sz="2000" b="1" i="1" dirty="0">
              <a:latin typeface="Times New Roman" pitchFamily="18" charset="0"/>
              <a:cs typeface="Times New Roman" pitchFamily="18" charset="0"/>
            </a:rPr>
            <a:t>Формирование   разного рода зависимостей, нарушение пищевого поведения (булимия, анорексия, голодание)</a:t>
          </a:r>
          <a:endParaRPr lang="ru-RU" sz="2000" b="1" i="1" dirty="0"/>
        </a:p>
      </dgm:t>
    </dgm:pt>
    <dgm:pt modelId="{D62825A2-187F-4594-B735-7DF107AC68FF}" type="parTrans" cxnId="{6686FBF6-CF22-4EC0-9FB8-86444F29AC9F}">
      <dgm:prSet/>
      <dgm:spPr/>
      <dgm:t>
        <a:bodyPr/>
        <a:lstStyle/>
        <a:p>
          <a:endParaRPr lang="ru-RU"/>
        </a:p>
      </dgm:t>
    </dgm:pt>
    <dgm:pt modelId="{6AB21414-7414-44DA-9810-96572A6460B8}" type="sibTrans" cxnId="{6686FBF6-CF22-4EC0-9FB8-86444F29AC9F}">
      <dgm:prSet/>
      <dgm:spPr/>
      <dgm:t>
        <a:bodyPr/>
        <a:lstStyle/>
        <a:p>
          <a:endParaRPr lang="ru-RU"/>
        </a:p>
      </dgm:t>
    </dgm:pt>
    <dgm:pt modelId="{3A4F905F-20A3-4E88-8E59-B2B27BA31214}">
      <dgm:prSet phldrT="[Текст]" custT="1"/>
      <dgm:spPr/>
      <dgm:t>
        <a:bodyPr/>
        <a:lstStyle/>
        <a:p>
          <a:r>
            <a:rPr lang="ru-RU" sz="2000" b="1" i="1" dirty="0">
              <a:latin typeface="Times New Roman" pitchFamily="18" charset="0"/>
              <a:cs typeface="Times New Roman" pitchFamily="18" charset="0"/>
            </a:rPr>
            <a:t>Химические зависимости (наркомания, токсикомания, алкоголизм, курение)</a:t>
          </a:r>
          <a:endParaRPr lang="ru-RU" sz="2000" b="1" i="1" dirty="0"/>
        </a:p>
      </dgm:t>
    </dgm:pt>
    <dgm:pt modelId="{6DFC1ADD-9556-43F6-A91B-F6BBDC42B081}" type="parTrans" cxnId="{A23F1E90-8938-4775-87E2-7826FDE0A907}">
      <dgm:prSet/>
      <dgm:spPr/>
      <dgm:t>
        <a:bodyPr/>
        <a:lstStyle/>
        <a:p>
          <a:endParaRPr lang="ru-RU"/>
        </a:p>
      </dgm:t>
    </dgm:pt>
    <dgm:pt modelId="{7660AA9C-2D1F-450B-9B15-1FD5E2060D6D}" type="sibTrans" cxnId="{A23F1E90-8938-4775-87E2-7826FDE0A907}">
      <dgm:prSet/>
      <dgm:spPr/>
      <dgm:t>
        <a:bodyPr/>
        <a:lstStyle/>
        <a:p>
          <a:endParaRPr lang="ru-RU"/>
        </a:p>
      </dgm:t>
    </dgm:pt>
    <dgm:pt modelId="{E3CD1C7C-ADDB-4771-B5A2-9A3DC9751D0A}">
      <dgm:prSet custT="1"/>
      <dgm:spPr/>
      <dgm:t>
        <a:bodyPr/>
        <a:lstStyle/>
        <a:p>
          <a:r>
            <a:rPr lang="ru-RU" sz="2000" b="1" i="1" dirty="0">
              <a:latin typeface="Times New Roman" pitchFamily="18" charset="0"/>
              <a:cs typeface="Times New Roman" pitchFamily="18" charset="0"/>
            </a:rPr>
            <a:t>Лудомания или </a:t>
          </a:r>
          <a:r>
            <a:rPr lang="ru-RU" sz="2000" b="1" i="1" dirty="0" err="1">
              <a:latin typeface="Times New Roman" pitchFamily="18" charset="0"/>
              <a:cs typeface="Times New Roman" pitchFamily="18" charset="0"/>
            </a:rPr>
            <a:t>гэмблинг</a:t>
          </a:r>
          <a:r>
            <a:rPr lang="ru-RU" sz="2000" b="1" i="1" dirty="0">
              <a:latin typeface="Times New Roman" pitchFamily="18" charset="0"/>
              <a:cs typeface="Times New Roman" pitchFamily="18" charset="0"/>
            </a:rPr>
            <a:t> – зависимость от игр (азартные игры и компьютерную зависимость обычно разделяют) </a:t>
          </a:r>
          <a:endParaRPr lang="ru-RU" sz="2000" b="1" i="1" dirty="0"/>
        </a:p>
      </dgm:t>
    </dgm:pt>
    <dgm:pt modelId="{EC12360A-E677-4C54-BF95-3EBB7B1EF690}" type="parTrans" cxnId="{59C5981E-B96B-4FB7-A007-E453392A118C}">
      <dgm:prSet/>
      <dgm:spPr/>
      <dgm:t>
        <a:bodyPr/>
        <a:lstStyle/>
        <a:p>
          <a:endParaRPr lang="ru-RU"/>
        </a:p>
      </dgm:t>
    </dgm:pt>
    <dgm:pt modelId="{C972038C-1278-491E-A8E8-58241743AF71}" type="sibTrans" cxnId="{59C5981E-B96B-4FB7-A007-E453392A118C}">
      <dgm:prSet/>
      <dgm:spPr/>
      <dgm:t>
        <a:bodyPr/>
        <a:lstStyle/>
        <a:p>
          <a:endParaRPr lang="ru-RU"/>
        </a:p>
      </dgm:t>
    </dgm:pt>
    <dgm:pt modelId="{5D38C6B0-2B00-4047-A60B-98920CBF4B6C}">
      <dgm:prSet custT="1"/>
      <dgm:spPr/>
      <dgm:t>
        <a:bodyPr/>
        <a:lstStyle/>
        <a:p>
          <a:r>
            <a:rPr lang="ru-RU" sz="2000" b="1" i="1">
              <a:latin typeface="Times New Roman" pitchFamily="18" charset="0"/>
              <a:cs typeface="Times New Roman" pitchFamily="18" charset="0"/>
            </a:rPr>
            <a:t>Аутоагрессивное поведение </a:t>
          </a:r>
          <a:endParaRPr lang="ru-RU" sz="2000" b="1" i="1" dirty="0"/>
        </a:p>
      </dgm:t>
    </dgm:pt>
    <dgm:pt modelId="{C34D0AFD-7808-49AA-BDAE-6CEE5D31BB2D}" type="parTrans" cxnId="{8830DFC3-B977-4F8D-BD1B-17146D4CCB62}">
      <dgm:prSet/>
      <dgm:spPr/>
      <dgm:t>
        <a:bodyPr/>
        <a:lstStyle/>
        <a:p>
          <a:endParaRPr lang="ru-RU"/>
        </a:p>
      </dgm:t>
    </dgm:pt>
    <dgm:pt modelId="{49C2BA72-D560-4497-A953-5C2D4BE5EF3A}" type="sibTrans" cxnId="{8830DFC3-B977-4F8D-BD1B-17146D4CCB62}">
      <dgm:prSet/>
      <dgm:spPr/>
      <dgm:t>
        <a:bodyPr/>
        <a:lstStyle/>
        <a:p>
          <a:endParaRPr lang="ru-RU"/>
        </a:p>
      </dgm:t>
    </dgm:pt>
    <dgm:pt modelId="{B7834313-2405-44A9-9D9C-6A85EE9F073A}" type="pres">
      <dgm:prSet presAssocID="{C2A5A8CE-FB8E-4CA9-8CDD-AE6C4A6BC814}" presName="linear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0B8C75E9-459B-460D-8BE8-C0994BC53DF6}" type="pres">
      <dgm:prSet presAssocID="{BD2037BC-EF73-4764-BCBD-6D3D5BCB63D2}" presName="parentLin" presStyleCnt="0"/>
      <dgm:spPr/>
    </dgm:pt>
    <dgm:pt modelId="{9280ABCE-5E49-400A-A54A-69BC815ECF04}" type="pres">
      <dgm:prSet presAssocID="{BD2037BC-EF73-4764-BCBD-6D3D5BCB63D2}" presName="parentLeftMargin" presStyleLbl="node1" presStyleIdx="0" presStyleCnt="4"/>
      <dgm:spPr/>
      <dgm:t>
        <a:bodyPr/>
        <a:lstStyle/>
        <a:p>
          <a:endParaRPr lang="ru-RU"/>
        </a:p>
      </dgm:t>
    </dgm:pt>
    <dgm:pt modelId="{8CF4B81A-79BD-4DA2-8CB4-42765F940330}" type="pres">
      <dgm:prSet presAssocID="{BD2037BC-EF73-4764-BCBD-6D3D5BCB63D2}" presName="parentText" presStyleLbl="node1" presStyleIdx="0" presStyleCnt="4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72061778-3088-4579-BC76-B86BA08A1CEB}" type="pres">
      <dgm:prSet presAssocID="{BD2037BC-EF73-4764-BCBD-6D3D5BCB63D2}" presName="negativeSpace" presStyleCnt="0"/>
      <dgm:spPr/>
    </dgm:pt>
    <dgm:pt modelId="{18A2AAA6-98CB-4BB5-81EC-184010F7AFB0}" type="pres">
      <dgm:prSet presAssocID="{BD2037BC-EF73-4764-BCBD-6D3D5BCB63D2}" presName="childText" presStyleLbl="conFgAcc1" presStyleIdx="0" presStyleCnt="4">
        <dgm:presLayoutVars>
          <dgm:bulletEnabled val="1"/>
        </dgm:presLayoutVars>
      </dgm:prSet>
      <dgm:spPr/>
    </dgm:pt>
    <dgm:pt modelId="{9D198D0B-F49D-41C2-A824-0BCC9474FCB7}" type="pres">
      <dgm:prSet presAssocID="{6AB21414-7414-44DA-9810-96572A6460B8}" presName="spaceBetweenRectangles" presStyleCnt="0"/>
      <dgm:spPr/>
    </dgm:pt>
    <dgm:pt modelId="{CF144FEE-C222-40DE-B6E6-59C65D6F4422}" type="pres">
      <dgm:prSet presAssocID="{3A4F905F-20A3-4E88-8E59-B2B27BA31214}" presName="parentLin" presStyleCnt="0"/>
      <dgm:spPr/>
    </dgm:pt>
    <dgm:pt modelId="{66EDB9DD-A40E-4C76-8983-109A2635D34D}" type="pres">
      <dgm:prSet presAssocID="{3A4F905F-20A3-4E88-8E59-B2B27BA31214}" presName="parentLeftMargin" presStyleLbl="node1" presStyleIdx="0" presStyleCnt="4"/>
      <dgm:spPr/>
      <dgm:t>
        <a:bodyPr/>
        <a:lstStyle/>
        <a:p>
          <a:endParaRPr lang="ru-RU"/>
        </a:p>
      </dgm:t>
    </dgm:pt>
    <dgm:pt modelId="{71529286-D2C9-4FBF-BEED-74638E098A7E}" type="pres">
      <dgm:prSet presAssocID="{3A4F905F-20A3-4E88-8E59-B2B27BA31214}" presName="parentText" presStyleLbl="node1" presStyleIdx="1" presStyleCnt="4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9A62AEA0-EC91-46E7-AC46-49A156E41840}" type="pres">
      <dgm:prSet presAssocID="{3A4F905F-20A3-4E88-8E59-B2B27BA31214}" presName="negativeSpace" presStyleCnt="0"/>
      <dgm:spPr/>
    </dgm:pt>
    <dgm:pt modelId="{C47353B9-BCE2-4091-AE78-41BA830469EE}" type="pres">
      <dgm:prSet presAssocID="{3A4F905F-20A3-4E88-8E59-B2B27BA31214}" presName="childText" presStyleLbl="conFgAcc1" presStyleIdx="1" presStyleCnt="4" custLinFactNeighborX="-49">
        <dgm:presLayoutVars>
          <dgm:bulletEnabled val="1"/>
        </dgm:presLayoutVars>
      </dgm:prSet>
      <dgm:spPr/>
    </dgm:pt>
    <dgm:pt modelId="{9D18AC2B-4479-4312-A775-47126497A2D2}" type="pres">
      <dgm:prSet presAssocID="{7660AA9C-2D1F-450B-9B15-1FD5E2060D6D}" presName="spaceBetweenRectangles" presStyleCnt="0"/>
      <dgm:spPr/>
    </dgm:pt>
    <dgm:pt modelId="{215AE937-F16C-4F00-A493-E16207643B3B}" type="pres">
      <dgm:prSet presAssocID="{E3CD1C7C-ADDB-4771-B5A2-9A3DC9751D0A}" presName="parentLin" presStyleCnt="0"/>
      <dgm:spPr/>
    </dgm:pt>
    <dgm:pt modelId="{A193452B-4315-45F1-A2FF-A6AC9B7EDF52}" type="pres">
      <dgm:prSet presAssocID="{E3CD1C7C-ADDB-4771-B5A2-9A3DC9751D0A}" presName="parentLeftMargin" presStyleLbl="node1" presStyleIdx="1" presStyleCnt="4"/>
      <dgm:spPr/>
      <dgm:t>
        <a:bodyPr/>
        <a:lstStyle/>
        <a:p>
          <a:endParaRPr lang="ru-RU"/>
        </a:p>
      </dgm:t>
    </dgm:pt>
    <dgm:pt modelId="{23D6F542-5631-4F02-9DF0-6718FDE7225A}" type="pres">
      <dgm:prSet presAssocID="{E3CD1C7C-ADDB-4771-B5A2-9A3DC9751D0A}" presName="parentText" presStyleLbl="node1" presStyleIdx="2" presStyleCnt="4" custLinFactNeighborX="-974" custLinFactNeighborY="-8800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38DE252D-9D69-4F69-8EC2-E234D7A8566D}" type="pres">
      <dgm:prSet presAssocID="{E3CD1C7C-ADDB-4771-B5A2-9A3DC9751D0A}" presName="negativeSpace" presStyleCnt="0"/>
      <dgm:spPr/>
    </dgm:pt>
    <dgm:pt modelId="{37C825DE-5022-475A-801A-B54FA12D9E2B}" type="pres">
      <dgm:prSet presAssocID="{E3CD1C7C-ADDB-4771-B5A2-9A3DC9751D0A}" presName="childText" presStyleLbl="conFgAcc1" presStyleIdx="2" presStyleCnt="4">
        <dgm:presLayoutVars>
          <dgm:bulletEnabled val="1"/>
        </dgm:presLayoutVars>
      </dgm:prSet>
      <dgm:spPr/>
    </dgm:pt>
    <dgm:pt modelId="{2CDE2594-A42C-4CB2-9C1D-B6676B7B451E}" type="pres">
      <dgm:prSet presAssocID="{C972038C-1278-491E-A8E8-58241743AF71}" presName="spaceBetweenRectangles" presStyleCnt="0"/>
      <dgm:spPr/>
    </dgm:pt>
    <dgm:pt modelId="{56DE2CD1-9586-403F-B8A3-B9C7910F2BF6}" type="pres">
      <dgm:prSet presAssocID="{5D38C6B0-2B00-4047-A60B-98920CBF4B6C}" presName="parentLin" presStyleCnt="0"/>
      <dgm:spPr/>
    </dgm:pt>
    <dgm:pt modelId="{1DEA4673-8903-45EE-AC9C-7058B0484914}" type="pres">
      <dgm:prSet presAssocID="{5D38C6B0-2B00-4047-A60B-98920CBF4B6C}" presName="parentLeftMargin" presStyleLbl="node1" presStyleIdx="2" presStyleCnt="4" custLinFactNeighborX="-974" custLinFactNeighborY="-8800"/>
      <dgm:spPr/>
      <dgm:t>
        <a:bodyPr/>
        <a:lstStyle/>
        <a:p>
          <a:endParaRPr lang="ru-RU"/>
        </a:p>
      </dgm:t>
    </dgm:pt>
    <dgm:pt modelId="{A3CAC74C-22FE-4693-B925-348399D9BE46}" type="pres">
      <dgm:prSet presAssocID="{5D38C6B0-2B00-4047-A60B-98920CBF4B6C}" presName="parentText" presStyleLbl="node1" presStyleIdx="3" presStyleCnt="4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6F83A32A-958C-48D4-98B3-DB6F75FCD93A}" type="pres">
      <dgm:prSet presAssocID="{5D38C6B0-2B00-4047-A60B-98920CBF4B6C}" presName="negativeSpace" presStyleCnt="0"/>
      <dgm:spPr/>
    </dgm:pt>
    <dgm:pt modelId="{A4356370-F8B8-4C2E-8640-17DE958BE67E}" type="pres">
      <dgm:prSet presAssocID="{5D38C6B0-2B00-4047-A60B-98920CBF4B6C}" presName="childText" presStyleLbl="conFgAcc1" presStyleIdx="3" presStyleCnt="4">
        <dgm:presLayoutVars>
          <dgm:bulletEnabled val="1"/>
        </dgm:presLayoutVars>
      </dgm:prSet>
      <dgm:spPr/>
    </dgm:pt>
  </dgm:ptLst>
  <dgm:cxnLst>
    <dgm:cxn modelId="{443F954A-F0FB-406E-8916-2CE11DA5F0AC}" type="presOf" srcId="{3A4F905F-20A3-4E88-8E59-B2B27BA31214}" destId="{66EDB9DD-A40E-4C76-8983-109A2635D34D}" srcOrd="0" destOrd="0" presId="urn:microsoft.com/office/officeart/2005/8/layout/list1"/>
    <dgm:cxn modelId="{561853F6-370D-43F2-A58D-2F94369B429F}" type="presOf" srcId="{C2A5A8CE-FB8E-4CA9-8CDD-AE6C4A6BC814}" destId="{B7834313-2405-44A9-9D9C-6A85EE9F073A}" srcOrd="0" destOrd="0" presId="urn:microsoft.com/office/officeart/2005/8/layout/list1"/>
    <dgm:cxn modelId="{6ABB6EC4-C9BA-4215-B91F-0C8C535E8CEB}" type="presOf" srcId="{5D38C6B0-2B00-4047-A60B-98920CBF4B6C}" destId="{A3CAC74C-22FE-4693-B925-348399D9BE46}" srcOrd="1" destOrd="0" presId="urn:microsoft.com/office/officeart/2005/8/layout/list1"/>
    <dgm:cxn modelId="{B592CB49-9016-460E-9810-68D2C3F7B360}" type="presOf" srcId="{E3CD1C7C-ADDB-4771-B5A2-9A3DC9751D0A}" destId="{23D6F542-5631-4F02-9DF0-6718FDE7225A}" srcOrd="1" destOrd="0" presId="urn:microsoft.com/office/officeart/2005/8/layout/list1"/>
    <dgm:cxn modelId="{8830DFC3-B977-4F8D-BD1B-17146D4CCB62}" srcId="{C2A5A8CE-FB8E-4CA9-8CDD-AE6C4A6BC814}" destId="{5D38C6B0-2B00-4047-A60B-98920CBF4B6C}" srcOrd="3" destOrd="0" parTransId="{C34D0AFD-7808-49AA-BDAE-6CEE5D31BB2D}" sibTransId="{49C2BA72-D560-4497-A953-5C2D4BE5EF3A}"/>
    <dgm:cxn modelId="{59C5981E-B96B-4FB7-A007-E453392A118C}" srcId="{C2A5A8CE-FB8E-4CA9-8CDD-AE6C4A6BC814}" destId="{E3CD1C7C-ADDB-4771-B5A2-9A3DC9751D0A}" srcOrd="2" destOrd="0" parTransId="{EC12360A-E677-4C54-BF95-3EBB7B1EF690}" sibTransId="{C972038C-1278-491E-A8E8-58241743AF71}"/>
    <dgm:cxn modelId="{CCA8A0B5-09A0-424B-BDB0-C82EC0682C64}" type="presOf" srcId="{BD2037BC-EF73-4764-BCBD-6D3D5BCB63D2}" destId="{8CF4B81A-79BD-4DA2-8CB4-42765F940330}" srcOrd="1" destOrd="0" presId="urn:microsoft.com/office/officeart/2005/8/layout/list1"/>
    <dgm:cxn modelId="{DAC3269C-28E5-4ED7-9F3F-8003B7894E80}" type="presOf" srcId="{5D38C6B0-2B00-4047-A60B-98920CBF4B6C}" destId="{1DEA4673-8903-45EE-AC9C-7058B0484914}" srcOrd="0" destOrd="0" presId="urn:microsoft.com/office/officeart/2005/8/layout/list1"/>
    <dgm:cxn modelId="{6686FBF6-CF22-4EC0-9FB8-86444F29AC9F}" srcId="{C2A5A8CE-FB8E-4CA9-8CDD-AE6C4A6BC814}" destId="{BD2037BC-EF73-4764-BCBD-6D3D5BCB63D2}" srcOrd="0" destOrd="0" parTransId="{D62825A2-187F-4594-B735-7DF107AC68FF}" sibTransId="{6AB21414-7414-44DA-9810-96572A6460B8}"/>
    <dgm:cxn modelId="{1F91D828-EB40-4A60-869C-F77EC139FAA5}" type="presOf" srcId="{3A4F905F-20A3-4E88-8E59-B2B27BA31214}" destId="{71529286-D2C9-4FBF-BEED-74638E098A7E}" srcOrd="1" destOrd="0" presId="urn:microsoft.com/office/officeart/2005/8/layout/list1"/>
    <dgm:cxn modelId="{A23F1E90-8938-4775-87E2-7826FDE0A907}" srcId="{C2A5A8CE-FB8E-4CA9-8CDD-AE6C4A6BC814}" destId="{3A4F905F-20A3-4E88-8E59-B2B27BA31214}" srcOrd="1" destOrd="0" parTransId="{6DFC1ADD-9556-43F6-A91B-F6BBDC42B081}" sibTransId="{7660AA9C-2D1F-450B-9B15-1FD5E2060D6D}"/>
    <dgm:cxn modelId="{F5C43CAC-A482-4795-8E30-5C23CCAF68A4}" type="presOf" srcId="{BD2037BC-EF73-4764-BCBD-6D3D5BCB63D2}" destId="{9280ABCE-5E49-400A-A54A-69BC815ECF04}" srcOrd="0" destOrd="0" presId="urn:microsoft.com/office/officeart/2005/8/layout/list1"/>
    <dgm:cxn modelId="{54C275D6-DE66-4FA9-9FDE-35A5948CD4DB}" type="presOf" srcId="{E3CD1C7C-ADDB-4771-B5A2-9A3DC9751D0A}" destId="{A193452B-4315-45F1-A2FF-A6AC9B7EDF52}" srcOrd="0" destOrd="0" presId="urn:microsoft.com/office/officeart/2005/8/layout/list1"/>
    <dgm:cxn modelId="{02461DC5-E87D-4A27-9932-18213314AAE6}" type="presParOf" srcId="{B7834313-2405-44A9-9D9C-6A85EE9F073A}" destId="{0B8C75E9-459B-460D-8BE8-C0994BC53DF6}" srcOrd="0" destOrd="0" presId="urn:microsoft.com/office/officeart/2005/8/layout/list1"/>
    <dgm:cxn modelId="{1E069BDF-A70C-4A2E-B084-AD847E2AC59E}" type="presParOf" srcId="{0B8C75E9-459B-460D-8BE8-C0994BC53DF6}" destId="{9280ABCE-5E49-400A-A54A-69BC815ECF04}" srcOrd="0" destOrd="0" presId="urn:microsoft.com/office/officeart/2005/8/layout/list1"/>
    <dgm:cxn modelId="{1B7093BF-823F-4C85-BF3D-164DB2DE2D95}" type="presParOf" srcId="{0B8C75E9-459B-460D-8BE8-C0994BC53DF6}" destId="{8CF4B81A-79BD-4DA2-8CB4-42765F940330}" srcOrd="1" destOrd="0" presId="urn:microsoft.com/office/officeart/2005/8/layout/list1"/>
    <dgm:cxn modelId="{EBBE618D-F55B-4584-8509-41EA69BCA4B5}" type="presParOf" srcId="{B7834313-2405-44A9-9D9C-6A85EE9F073A}" destId="{72061778-3088-4579-BC76-B86BA08A1CEB}" srcOrd="1" destOrd="0" presId="urn:microsoft.com/office/officeart/2005/8/layout/list1"/>
    <dgm:cxn modelId="{A134989B-D937-4F8D-9090-61ABC120A2CE}" type="presParOf" srcId="{B7834313-2405-44A9-9D9C-6A85EE9F073A}" destId="{18A2AAA6-98CB-4BB5-81EC-184010F7AFB0}" srcOrd="2" destOrd="0" presId="urn:microsoft.com/office/officeart/2005/8/layout/list1"/>
    <dgm:cxn modelId="{20898DB6-75A1-4B8E-BBCF-12ABE23F5C9F}" type="presParOf" srcId="{B7834313-2405-44A9-9D9C-6A85EE9F073A}" destId="{9D198D0B-F49D-41C2-A824-0BCC9474FCB7}" srcOrd="3" destOrd="0" presId="urn:microsoft.com/office/officeart/2005/8/layout/list1"/>
    <dgm:cxn modelId="{0157DE51-225B-4C98-8F15-8E6ED6281F1C}" type="presParOf" srcId="{B7834313-2405-44A9-9D9C-6A85EE9F073A}" destId="{CF144FEE-C222-40DE-B6E6-59C65D6F4422}" srcOrd="4" destOrd="0" presId="urn:microsoft.com/office/officeart/2005/8/layout/list1"/>
    <dgm:cxn modelId="{7FA905D8-DA62-462F-9196-DD87B03B4873}" type="presParOf" srcId="{CF144FEE-C222-40DE-B6E6-59C65D6F4422}" destId="{66EDB9DD-A40E-4C76-8983-109A2635D34D}" srcOrd="0" destOrd="0" presId="urn:microsoft.com/office/officeart/2005/8/layout/list1"/>
    <dgm:cxn modelId="{B43E58E7-4DB1-4A46-B025-E075B6E76E99}" type="presParOf" srcId="{CF144FEE-C222-40DE-B6E6-59C65D6F4422}" destId="{71529286-D2C9-4FBF-BEED-74638E098A7E}" srcOrd="1" destOrd="0" presId="urn:microsoft.com/office/officeart/2005/8/layout/list1"/>
    <dgm:cxn modelId="{F50D65D0-54EF-4722-84C4-433AA2CE240E}" type="presParOf" srcId="{B7834313-2405-44A9-9D9C-6A85EE9F073A}" destId="{9A62AEA0-EC91-46E7-AC46-49A156E41840}" srcOrd="5" destOrd="0" presId="urn:microsoft.com/office/officeart/2005/8/layout/list1"/>
    <dgm:cxn modelId="{32C05C61-0EA4-4C3A-9B8D-114692129221}" type="presParOf" srcId="{B7834313-2405-44A9-9D9C-6A85EE9F073A}" destId="{C47353B9-BCE2-4091-AE78-41BA830469EE}" srcOrd="6" destOrd="0" presId="urn:microsoft.com/office/officeart/2005/8/layout/list1"/>
    <dgm:cxn modelId="{37ED401A-D905-4A7C-860F-C5D1E26E5D6C}" type="presParOf" srcId="{B7834313-2405-44A9-9D9C-6A85EE9F073A}" destId="{9D18AC2B-4479-4312-A775-47126497A2D2}" srcOrd="7" destOrd="0" presId="urn:microsoft.com/office/officeart/2005/8/layout/list1"/>
    <dgm:cxn modelId="{2B552372-7CF7-4531-AEEA-FAAFCA243CE3}" type="presParOf" srcId="{B7834313-2405-44A9-9D9C-6A85EE9F073A}" destId="{215AE937-F16C-4F00-A493-E16207643B3B}" srcOrd="8" destOrd="0" presId="urn:microsoft.com/office/officeart/2005/8/layout/list1"/>
    <dgm:cxn modelId="{2DF88940-D5CC-492D-8419-DF36628CC81F}" type="presParOf" srcId="{215AE937-F16C-4F00-A493-E16207643B3B}" destId="{A193452B-4315-45F1-A2FF-A6AC9B7EDF52}" srcOrd="0" destOrd="0" presId="urn:microsoft.com/office/officeart/2005/8/layout/list1"/>
    <dgm:cxn modelId="{BB17AF0A-7507-438D-BB54-34B40BF798AD}" type="presParOf" srcId="{215AE937-F16C-4F00-A493-E16207643B3B}" destId="{23D6F542-5631-4F02-9DF0-6718FDE7225A}" srcOrd="1" destOrd="0" presId="urn:microsoft.com/office/officeart/2005/8/layout/list1"/>
    <dgm:cxn modelId="{8D40E7B8-4CE2-4BA3-9EEC-9FCB08547D95}" type="presParOf" srcId="{B7834313-2405-44A9-9D9C-6A85EE9F073A}" destId="{38DE252D-9D69-4F69-8EC2-E234D7A8566D}" srcOrd="9" destOrd="0" presId="urn:microsoft.com/office/officeart/2005/8/layout/list1"/>
    <dgm:cxn modelId="{644304C2-0F83-4504-BD0A-8A3B65A2333A}" type="presParOf" srcId="{B7834313-2405-44A9-9D9C-6A85EE9F073A}" destId="{37C825DE-5022-475A-801A-B54FA12D9E2B}" srcOrd="10" destOrd="0" presId="urn:microsoft.com/office/officeart/2005/8/layout/list1"/>
    <dgm:cxn modelId="{5D1B22C3-FFB5-4301-8C1B-CFE0D29AAF2A}" type="presParOf" srcId="{B7834313-2405-44A9-9D9C-6A85EE9F073A}" destId="{2CDE2594-A42C-4CB2-9C1D-B6676B7B451E}" srcOrd="11" destOrd="0" presId="urn:microsoft.com/office/officeart/2005/8/layout/list1"/>
    <dgm:cxn modelId="{34EDFF92-2017-4CA5-A959-60DC89CAA591}" type="presParOf" srcId="{B7834313-2405-44A9-9D9C-6A85EE9F073A}" destId="{56DE2CD1-9586-403F-B8A3-B9C7910F2BF6}" srcOrd="12" destOrd="0" presId="urn:microsoft.com/office/officeart/2005/8/layout/list1"/>
    <dgm:cxn modelId="{69E29AC2-2AAA-4C4B-AA8B-CF40DD71F079}" type="presParOf" srcId="{56DE2CD1-9586-403F-B8A3-B9C7910F2BF6}" destId="{1DEA4673-8903-45EE-AC9C-7058B0484914}" srcOrd="0" destOrd="0" presId="urn:microsoft.com/office/officeart/2005/8/layout/list1"/>
    <dgm:cxn modelId="{0F17C6CB-FEF4-42EB-80DE-046B074C6C31}" type="presParOf" srcId="{56DE2CD1-9586-403F-B8A3-B9C7910F2BF6}" destId="{A3CAC74C-22FE-4693-B925-348399D9BE46}" srcOrd="1" destOrd="0" presId="urn:microsoft.com/office/officeart/2005/8/layout/list1"/>
    <dgm:cxn modelId="{6D98E06A-50CE-47E1-892B-1775E20D46B5}" type="presParOf" srcId="{B7834313-2405-44A9-9D9C-6A85EE9F073A}" destId="{6F83A32A-958C-48D4-98B3-DB6F75FCD93A}" srcOrd="13" destOrd="0" presId="urn:microsoft.com/office/officeart/2005/8/layout/list1"/>
    <dgm:cxn modelId="{2D4F27F2-1630-4CF4-8533-BFF47C1F57ED}" type="presParOf" srcId="{B7834313-2405-44A9-9D9C-6A85EE9F073A}" destId="{A4356370-F8B8-4C2E-8640-17DE958BE67E}" srcOrd="14" destOrd="0" presId="urn:microsoft.com/office/officeart/2005/8/layout/lis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6.xml><?xml version="1.0" encoding="utf-8"?>
<dgm:dataModel xmlns:dgm="http://schemas.openxmlformats.org/drawingml/2006/diagram" xmlns:a="http://schemas.openxmlformats.org/drawingml/2006/main">
  <dgm:ptLst>
    <dgm:pt modelId="{1A247288-2F52-416A-A723-986A411E16C4}" type="doc">
      <dgm:prSet loTypeId="urn:microsoft.com/office/officeart/2008/layout/PictureAccentList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91AD66A8-3188-4890-8D20-DB23FEB7AA19}">
      <dgm:prSet phldrT="[Текст]" custT="1"/>
      <dgm:spPr/>
      <dgm:t>
        <a:bodyPr/>
        <a:lstStyle/>
        <a:p>
          <a:r>
            <a:rPr lang="ru-RU" sz="2000" b="1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Основные методы индивидуальной </a:t>
          </a:r>
          <a:r>
            <a:rPr lang="ru-RU" sz="2000" b="1" dirty="0" err="1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работыетоды</a:t>
          </a:r>
          <a:r>
            <a:rPr lang="ru-RU" sz="2000" b="1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:</a:t>
          </a:r>
          <a:endParaRPr lang="ru-RU" sz="2000" dirty="0">
            <a:solidFill>
              <a:schemeClr val="tx1"/>
            </a:solidFill>
          </a:endParaRPr>
        </a:p>
      </dgm:t>
    </dgm:pt>
    <dgm:pt modelId="{9A60EC2E-2A03-4854-83FE-10BE274EE83E}" type="parTrans" cxnId="{B396088A-C529-4F71-B56C-7391EF23CE40}">
      <dgm:prSet/>
      <dgm:spPr/>
      <dgm:t>
        <a:bodyPr/>
        <a:lstStyle/>
        <a:p>
          <a:endParaRPr lang="ru-RU"/>
        </a:p>
      </dgm:t>
    </dgm:pt>
    <dgm:pt modelId="{492FE0BE-D063-454C-BC74-8A0B2A189F3A}" type="sibTrans" cxnId="{B396088A-C529-4F71-B56C-7391EF23CE40}">
      <dgm:prSet/>
      <dgm:spPr/>
      <dgm:t>
        <a:bodyPr/>
        <a:lstStyle/>
        <a:p>
          <a:endParaRPr lang="ru-RU"/>
        </a:p>
      </dgm:t>
    </dgm:pt>
    <dgm:pt modelId="{62F6FC29-D262-4E22-973E-C23FA0B9F91A}">
      <dgm:prSet phldrT="[Текст]" custT="1"/>
      <dgm:spPr/>
      <dgm:t>
        <a:bodyPr/>
        <a:lstStyle/>
        <a:p>
          <a:r>
            <a:rPr lang="ru-RU" sz="1800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Мини — лекции;</a:t>
          </a:r>
          <a:endParaRPr lang="ru-RU" sz="1800" dirty="0">
            <a:solidFill>
              <a:schemeClr val="tx1"/>
            </a:solidFill>
          </a:endParaRPr>
        </a:p>
      </dgm:t>
    </dgm:pt>
    <dgm:pt modelId="{03AE8D3B-9212-4E47-B012-B8FFE17F7FB7}" type="parTrans" cxnId="{13A3508E-D9B3-459F-AEDE-6840FE82D9D5}">
      <dgm:prSet/>
      <dgm:spPr/>
      <dgm:t>
        <a:bodyPr/>
        <a:lstStyle/>
        <a:p>
          <a:endParaRPr lang="ru-RU"/>
        </a:p>
      </dgm:t>
    </dgm:pt>
    <dgm:pt modelId="{8D0E9807-D8FB-4215-B05F-89FC1FED75C8}" type="sibTrans" cxnId="{13A3508E-D9B3-459F-AEDE-6840FE82D9D5}">
      <dgm:prSet/>
      <dgm:spPr/>
      <dgm:t>
        <a:bodyPr/>
        <a:lstStyle/>
        <a:p>
          <a:endParaRPr lang="ru-RU"/>
        </a:p>
      </dgm:t>
    </dgm:pt>
    <dgm:pt modelId="{A328A7FA-AE24-424A-96D1-033ABB970F69}">
      <dgm:prSet phldrT="[Текст]" custT="1"/>
      <dgm:spPr/>
      <dgm:t>
        <a:bodyPr/>
        <a:lstStyle/>
        <a:p>
          <a:r>
            <a:rPr lang="ru-RU" sz="1800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Дискуссии;</a:t>
          </a:r>
          <a:endParaRPr lang="ru-RU" sz="1800" dirty="0">
            <a:solidFill>
              <a:schemeClr val="tx1"/>
            </a:solidFill>
          </a:endParaRPr>
        </a:p>
      </dgm:t>
    </dgm:pt>
    <dgm:pt modelId="{48B74443-9FE4-4628-BE2C-CB2268A6D1A6}" type="parTrans" cxnId="{F9C95734-BE46-4624-B779-51EBDF7AACEB}">
      <dgm:prSet/>
      <dgm:spPr/>
      <dgm:t>
        <a:bodyPr/>
        <a:lstStyle/>
        <a:p>
          <a:endParaRPr lang="ru-RU"/>
        </a:p>
      </dgm:t>
    </dgm:pt>
    <dgm:pt modelId="{157E09BA-1A36-4B71-9B29-555515662F53}" type="sibTrans" cxnId="{F9C95734-BE46-4624-B779-51EBDF7AACEB}">
      <dgm:prSet/>
      <dgm:spPr/>
      <dgm:t>
        <a:bodyPr/>
        <a:lstStyle/>
        <a:p>
          <a:endParaRPr lang="ru-RU"/>
        </a:p>
      </dgm:t>
    </dgm:pt>
    <dgm:pt modelId="{4E17BB6C-4E15-4F17-B686-B706104E8B72}">
      <dgm:prSet phldrT="[Текст]" custT="1"/>
      <dgm:spPr/>
      <dgm:t>
        <a:bodyPr/>
        <a:lstStyle/>
        <a:p>
          <a:r>
            <a:rPr lang="ru-RU" sz="1800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rPr>
            <a:t>Работа с раздаточными материалами</a:t>
          </a:r>
          <a:r>
            <a:rPr lang="ru-RU" sz="1800" dirty="0">
              <a:solidFill>
                <a:srgbClr val="000000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rPr>
            <a:t>.</a:t>
          </a:r>
          <a:endParaRPr lang="ru-RU" sz="1800" dirty="0"/>
        </a:p>
      </dgm:t>
    </dgm:pt>
    <dgm:pt modelId="{A4F6BF52-A6C9-4037-A95B-87A3F9C26356}" type="parTrans" cxnId="{51280B0E-DA87-4A79-BE45-EC91796FAD2E}">
      <dgm:prSet/>
      <dgm:spPr/>
      <dgm:t>
        <a:bodyPr/>
        <a:lstStyle/>
        <a:p>
          <a:endParaRPr lang="ru-RU"/>
        </a:p>
      </dgm:t>
    </dgm:pt>
    <dgm:pt modelId="{26B8CA18-2883-4476-B537-EA344B5C1BF9}" type="sibTrans" cxnId="{51280B0E-DA87-4A79-BE45-EC91796FAD2E}">
      <dgm:prSet/>
      <dgm:spPr/>
      <dgm:t>
        <a:bodyPr/>
        <a:lstStyle/>
        <a:p>
          <a:endParaRPr lang="ru-RU"/>
        </a:p>
      </dgm:t>
    </dgm:pt>
    <dgm:pt modelId="{D354C461-C083-482B-ACDB-0F68DBF590A2}">
      <dgm:prSet phldrT="[Текст]" custT="1"/>
      <dgm:spPr/>
      <dgm:t>
        <a:bodyPr/>
        <a:lstStyle/>
        <a:p>
          <a:r>
            <a:rPr lang="ru-RU" sz="1800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Мотивационное интервью;</a:t>
          </a:r>
          <a:endParaRPr lang="ru-RU" sz="1800" dirty="0">
            <a:solidFill>
              <a:schemeClr val="tx1"/>
            </a:solidFill>
          </a:endParaRPr>
        </a:p>
      </dgm:t>
    </dgm:pt>
    <dgm:pt modelId="{13B825A6-95B2-4351-9E9B-01E22EE37FE5}" type="parTrans" cxnId="{ADD9677D-ACE2-4B55-9CB4-2F54EC17C259}">
      <dgm:prSet/>
      <dgm:spPr/>
      <dgm:t>
        <a:bodyPr/>
        <a:lstStyle/>
        <a:p>
          <a:endParaRPr lang="ru-RU"/>
        </a:p>
      </dgm:t>
    </dgm:pt>
    <dgm:pt modelId="{6140A2CF-0795-4350-ADBD-940A5C093BCE}" type="sibTrans" cxnId="{ADD9677D-ACE2-4B55-9CB4-2F54EC17C259}">
      <dgm:prSet/>
      <dgm:spPr/>
      <dgm:t>
        <a:bodyPr/>
        <a:lstStyle/>
        <a:p>
          <a:endParaRPr lang="ru-RU"/>
        </a:p>
      </dgm:t>
    </dgm:pt>
    <dgm:pt modelId="{F88D3B90-2668-4A6B-B53B-73F22E44833E}">
      <dgm:prSet phldrT="[Текст]" custT="1"/>
      <dgm:spPr/>
      <dgm:t>
        <a:bodyPr/>
        <a:lstStyle/>
        <a:p>
          <a:r>
            <a:rPr lang="ru-RU" sz="1800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Отработка умений и навыков в практических упражнениях;</a:t>
          </a:r>
          <a:endParaRPr lang="ru-RU" sz="1800" dirty="0">
            <a:solidFill>
              <a:schemeClr val="tx1"/>
            </a:solidFill>
          </a:endParaRPr>
        </a:p>
      </dgm:t>
    </dgm:pt>
    <dgm:pt modelId="{F14546E5-AAAC-4CCB-8C39-21B6C0B70010}" type="parTrans" cxnId="{7E482B9F-93ED-4D36-B8B0-2FE6978DF7CF}">
      <dgm:prSet/>
      <dgm:spPr/>
      <dgm:t>
        <a:bodyPr/>
        <a:lstStyle/>
        <a:p>
          <a:endParaRPr lang="ru-RU"/>
        </a:p>
      </dgm:t>
    </dgm:pt>
    <dgm:pt modelId="{7B7FEC2F-8356-4AD5-8A51-47601D5DEA1F}" type="sibTrans" cxnId="{7E482B9F-93ED-4D36-B8B0-2FE6978DF7CF}">
      <dgm:prSet/>
      <dgm:spPr/>
      <dgm:t>
        <a:bodyPr/>
        <a:lstStyle/>
        <a:p>
          <a:endParaRPr lang="ru-RU"/>
        </a:p>
      </dgm:t>
    </dgm:pt>
    <dgm:pt modelId="{A1D40744-FA4A-4CC4-8965-6F889EE7A2DD}">
      <dgm:prSet phldrT="[Текст]" custT="1"/>
      <dgm:spPr/>
      <dgm:t>
        <a:bodyPr/>
        <a:lstStyle/>
        <a:p>
          <a:r>
            <a:rPr lang="ru-RU" sz="1800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Способы самоанализа </a:t>
          </a:r>
          <a:r>
            <a:rPr lang="ru-RU" sz="1800" dirty="0" err="1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когнитивно</a:t>
          </a:r>
          <a:r>
            <a:rPr lang="ru-RU" sz="1800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-поведенческой терапии;</a:t>
          </a:r>
          <a:endParaRPr lang="ru-RU" sz="1800" dirty="0">
            <a:solidFill>
              <a:schemeClr val="tx1"/>
            </a:solidFill>
          </a:endParaRPr>
        </a:p>
      </dgm:t>
    </dgm:pt>
    <dgm:pt modelId="{E247B1D3-3B8B-4B21-95D3-5AD98935CF97}" type="parTrans" cxnId="{96B8B388-E14D-40FA-AC4B-D00754146A85}">
      <dgm:prSet/>
      <dgm:spPr/>
      <dgm:t>
        <a:bodyPr/>
        <a:lstStyle/>
        <a:p>
          <a:endParaRPr lang="ru-RU"/>
        </a:p>
      </dgm:t>
    </dgm:pt>
    <dgm:pt modelId="{E93ED78D-1EF8-4FFB-A670-43A68E697D3E}" type="sibTrans" cxnId="{96B8B388-E14D-40FA-AC4B-D00754146A85}">
      <dgm:prSet/>
      <dgm:spPr/>
      <dgm:t>
        <a:bodyPr/>
        <a:lstStyle/>
        <a:p>
          <a:endParaRPr lang="ru-RU"/>
        </a:p>
      </dgm:t>
    </dgm:pt>
    <dgm:pt modelId="{2296FCF8-DEEF-48E2-948A-87A8146DD651}">
      <dgm:prSet phldrT="[Текст]" custT="1"/>
      <dgm:spPr/>
      <dgm:t>
        <a:bodyPr/>
        <a:lstStyle/>
        <a:p>
          <a:r>
            <a:rPr lang="ru-RU" sz="1800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Диагностические процедуры;</a:t>
          </a:r>
          <a:endParaRPr lang="ru-RU" sz="1800" dirty="0">
            <a:solidFill>
              <a:schemeClr val="tx1"/>
            </a:solidFill>
          </a:endParaRPr>
        </a:p>
      </dgm:t>
    </dgm:pt>
    <dgm:pt modelId="{FB143921-E3D8-4BEE-A025-7EBD41FCB27A}" type="parTrans" cxnId="{8A916473-4686-40CD-A793-61F80F3CA1D4}">
      <dgm:prSet/>
      <dgm:spPr/>
      <dgm:t>
        <a:bodyPr/>
        <a:lstStyle/>
        <a:p>
          <a:endParaRPr lang="ru-RU"/>
        </a:p>
      </dgm:t>
    </dgm:pt>
    <dgm:pt modelId="{E270FE13-B79E-4940-9351-A85C2427F68E}" type="sibTrans" cxnId="{8A916473-4686-40CD-A793-61F80F3CA1D4}">
      <dgm:prSet/>
      <dgm:spPr/>
      <dgm:t>
        <a:bodyPr/>
        <a:lstStyle/>
        <a:p>
          <a:endParaRPr lang="ru-RU"/>
        </a:p>
      </dgm:t>
    </dgm:pt>
    <dgm:pt modelId="{13CEA9E5-28A0-4F29-992F-1283B40C2A5E}">
      <dgm:prSet phldrT="[Текст]" custT="1"/>
      <dgm:spPr/>
      <dgm:t>
        <a:bodyPr/>
        <a:lstStyle/>
        <a:p>
          <a:r>
            <a:rPr lang="ru-RU" sz="1800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Релаксационные методы;</a:t>
          </a:r>
          <a:endParaRPr lang="ru-RU" sz="1800" dirty="0">
            <a:solidFill>
              <a:schemeClr val="tx1"/>
            </a:solidFill>
          </a:endParaRPr>
        </a:p>
      </dgm:t>
    </dgm:pt>
    <dgm:pt modelId="{0B9C932F-5A43-442A-BE2F-D3FFF168A24B}" type="parTrans" cxnId="{69B523AF-AD32-4939-A8C8-99CA27DBF83B}">
      <dgm:prSet/>
      <dgm:spPr/>
      <dgm:t>
        <a:bodyPr/>
        <a:lstStyle/>
        <a:p>
          <a:endParaRPr lang="ru-RU"/>
        </a:p>
      </dgm:t>
    </dgm:pt>
    <dgm:pt modelId="{A6E08E73-F6CD-4C3C-8D5D-C1CC48F50E51}" type="sibTrans" cxnId="{69B523AF-AD32-4939-A8C8-99CA27DBF83B}">
      <dgm:prSet/>
      <dgm:spPr/>
      <dgm:t>
        <a:bodyPr/>
        <a:lstStyle/>
        <a:p>
          <a:endParaRPr lang="ru-RU"/>
        </a:p>
      </dgm:t>
    </dgm:pt>
    <dgm:pt modelId="{9634F70E-0B2E-4053-BA9C-2ADE2417318D}" type="pres">
      <dgm:prSet presAssocID="{1A247288-2F52-416A-A723-986A411E16C4}" presName="layout" presStyleCnt="0">
        <dgm:presLayoutVars>
          <dgm:chMax/>
          <dgm:chPref/>
          <dgm:dir/>
          <dgm:animOne val="branch"/>
          <dgm:animLvl val="lvl"/>
          <dgm:resizeHandles/>
        </dgm:presLayoutVars>
      </dgm:prSet>
      <dgm:spPr/>
      <dgm:t>
        <a:bodyPr/>
        <a:lstStyle/>
        <a:p>
          <a:endParaRPr lang="ru-RU"/>
        </a:p>
      </dgm:t>
    </dgm:pt>
    <dgm:pt modelId="{891216DF-E861-45FB-9C6E-62192EB2A758}" type="pres">
      <dgm:prSet presAssocID="{91AD66A8-3188-4890-8D20-DB23FEB7AA19}" presName="root" presStyleCnt="0">
        <dgm:presLayoutVars>
          <dgm:chMax/>
          <dgm:chPref val="4"/>
        </dgm:presLayoutVars>
      </dgm:prSet>
      <dgm:spPr/>
    </dgm:pt>
    <dgm:pt modelId="{559C13B5-94CE-416B-AF21-58321E356F2D}" type="pres">
      <dgm:prSet presAssocID="{91AD66A8-3188-4890-8D20-DB23FEB7AA19}" presName="rootComposite" presStyleCnt="0">
        <dgm:presLayoutVars/>
      </dgm:prSet>
      <dgm:spPr/>
    </dgm:pt>
    <dgm:pt modelId="{B8C6D6E3-D72E-43EF-9F88-136F42AB49DA}" type="pres">
      <dgm:prSet presAssocID="{91AD66A8-3188-4890-8D20-DB23FEB7AA19}" presName="rootText" presStyleLbl="node0" presStyleIdx="0" presStyleCnt="1" custLinFactNeighborX="-2704" custLinFactNeighborY="2384">
        <dgm:presLayoutVars>
          <dgm:chMax/>
          <dgm:chPref val="4"/>
        </dgm:presLayoutVars>
      </dgm:prSet>
      <dgm:spPr/>
      <dgm:t>
        <a:bodyPr/>
        <a:lstStyle/>
        <a:p>
          <a:endParaRPr lang="ru-RU"/>
        </a:p>
      </dgm:t>
    </dgm:pt>
    <dgm:pt modelId="{5C1128B3-C17D-49FB-BE8C-BAA1ADC42FB1}" type="pres">
      <dgm:prSet presAssocID="{91AD66A8-3188-4890-8D20-DB23FEB7AA19}" presName="childShape" presStyleCnt="0">
        <dgm:presLayoutVars>
          <dgm:chMax val="0"/>
          <dgm:chPref val="0"/>
        </dgm:presLayoutVars>
      </dgm:prSet>
      <dgm:spPr/>
    </dgm:pt>
    <dgm:pt modelId="{7E66320E-30E3-4AEA-A27E-22976C5D666B}" type="pres">
      <dgm:prSet presAssocID="{62F6FC29-D262-4E22-973E-C23FA0B9F91A}" presName="childComposite" presStyleCnt="0">
        <dgm:presLayoutVars>
          <dgm:chMax val="0"/>
          <dgm:chPref val="0"/>
        </dgm:presLayoutVars>
      </dgm:prSet>
      <dgm:spPr/>
    </dgm:pt>
    <dgm:pt modelId="{1C631D46-384B-4216-A886-EDE17BA407A0}" type="pres">
      <dgm:prSet presAssocID="{62F6FC29-D262-4E22-973E-C23FA0B9F91A}" presName="Image" presStyleLbl="node1" presStyleIdx="0" presStyleCnt="8"/>
      <dgm:spPr/>
    </dgm:pt>
    <dgm:pt modelId="{CA8ACC90-D486-4B38-9A60-9CD2DF6A938B}" type="pres">
      <dgm:prSet presAssocID="{62F6FC29-D262-4E22-973E-C23FA0B9F91A}" presName="childText" presStyleLbl="lnNode1" presStyleIdx="0" presStyleCnt="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46D6030A-B52E-4EB5-85DD-9CE391EB5C17}" type="pres">
      <dgm:prSet presAssocID="{A328A7FA-AE24-424A-96D1-033ABB970F69}" presName="childComposite" presStyleCnt="0">
        <dgm:presLayoutVars>
          <dgm:chMax val="0"/>
          <dgm:chPref val="0"/>
        </dgm:presLayoutVars>
      </dgm:prSet>
      <dgm:spPr/>
    </dgm:pt>
    <dgm:pt modelId="{AA02BC68-0AD2-4BD3-92C0-3F2599647A4E}" type="pres">
      <dgm:prSet presAssocID="{A328A7FA-AE24-424A-96D1-033ABB970F69}" presName="Image" presStyleLbl="node1" presStyleIdx="1" presStyleCnt="8"/>
      <dgm:spPr/>
    </dgm:pt>
    <dgm:pt modelId="{984D66C5-2D37-4002-9E49-73A8CA51175E}" type="pres">
      <dgm:prSet presAssocID="{A328A7FA-AE24-424A-96D1-033ABB970F69}" presName="childText" presStyleLbl="lnNode1" presStyleIdx="1" presStyleCnt="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A35E3B9B-580D-423B-93B5-15997C9BD395}" type="pres">
      <dgm:prSet presAssocID="{D354C461-C083-482B-ACDB-0F68DBF590A2}" presName="childComposite" presStyleCnt="0">
        <dgm:presLayoutVars>
          <dgm:chMax val="0"/>
          <dgm:chPref val="0"/>
        </dgm:presLayoutVars>
      </dgm:prSet>
      <dgm:spPr/>
    </dgm:pt>
    <dgm:pt modelId="{D39D2C62-EB91-4FCA-9198-088A222F5F9D}" type="pres">
      <dgm:prSet presAssocID="{D354C461-C083-482B-ACDB-0F68DBF590A2}" presName="Image" presStyleLbl="node1" presStyleIdx="2" presStyleCnt="8"/>
      <dgm:spPr/>
    </dgm:pt>
    <dgm:pt modelId="{395A84A9-FF90-451C-8649-DE2A889F4F38}" type="pres">
      <dgm:prSet presAssocID="{D354C461-C083-482B-ACDB-0F68DBF590A2}" presName="childText" presStyleLbl="lnNode1" presStyleIdx="2" presStyleCnt="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FE24A4B4-E341-4FAB-B9B1-488D1FEA4D03}" type="pres">
      <dgm:prSet presAssocID="{F88D3B90-2668-4A6B-B53B-73F22E44833E}" presName="childComposite" presStyleCnt="0">
        <dgm:presLayoutVars>
          <dgm:chMax val="0"/>
          <dgm:chPref val="0"/>
        </dgm:presLayoutVars>
      </dgm:prSet>
      <dgm:spPr/>
    </dgm:pt>
    <dgm:pt modelId="{F09BDC3E-4D0E-4F8A-99E5-0B771A2EB5FF}" type="pres">
      <dgm:prSet presAssocID="{F88D3B90-2668-4A6B-B53B-73F22E44833E}" presName="Image" presStyleLbl="node1" presStyleIdx="3" presStyleCnt="8"/>
      <dgm:spPr/>
    </dgm:pt>
    <dgm:pt modelId="{73E87146-7AC0-4AC0-8491-8242777A86A5}" type="pres">
      <dgm:prSet presAssocID="{F88D3B90-2668-4A6B-B53B-73F22E44833E}" presName="childText" presStyleLbl="lnNode1" presStyleIdx="3" presStyleCnt="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F5F7763C-494D-4791-8BE5-0B46E478E44D}" type="pres">
      <dgm:prSet presAssocID="{A1D40744-FA4A-4CC4-8965-6F889EE7A2DD}" presName="childComposite" presStyleCnt="0">
        <dgm:presLayoutVars>
          <dgm:chMax val="0"/>
          <dgm:chPref val="0"/>
        </dgm:presLayoutVars>
      </dgm:prSet>
      <dgm:spPr/>
    </dgm:pt>
    <dgm:pt modelId="{4A301AC6-4854-4F54-A77D-AEBBAB68A0D6}" type="pres">
      <dgm:prSet presAssocID="{A1D40744-FA4A-4CC4-8965-6F889EE7A2DD}" presName="Image" presStyleLbl="node1" presStyleIdx="4" presStyleCnt="8"/>
      <dgm:spPr/>
    </dgm:pt>
    <dgm:pt modelId="{2E0AC20C-0045-48AB-B529-FC0C1279455B}" type="pres">
      <dgm:prSet presAssocID="{A1D40744-FA4A-4CC4-8965-6F889EE7A2DD}" presName="childText" presStyleLbl="lnNode1" presStyleIdx="4" presStyleCnt="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912F5DD6-CB41-4423-917E-D5874C164C4F}" type="pres">
      <dgm:prSet presAssocID="{2296FCF8-DEEF-48E2-948A-87A8146DD651}" presName="childComposite" presStyleCnt="0">
        <dgm:presLayoutVars>
          <dgm:chMax val="0"/>
          <dgm:chPref val="0"/>
        </dgm:presLayoutVars>
      </dgm:prSet>
      <dgm:spPr/>
    </dgm:pt>
    <dgm:pt modelId="{D8DCFCE0-45EA-4495-97D0-E99B4E92F716}" type="pres">
      <dgm:prSet presAssocID="{2296FCF8-DEEF-48E2-948A-87A8146DD651}" presName="Image" presStyleLbl="node1" presStyleIdx="5" presStyleCnt="8"/>
      <dgm:spPr/>
    </dgm:pt>
    <dgm:pt modelId="{0DF4825B-4341-44CB-882B-35A200ECF371}" type="pres">
      <dgm:prSet presAssocID="{2296FCF8-DEEF-48E2-948A-87A8146DD651}" presName="childText" presStyleLbl="lnNode1" presStyleIdx="5" presStyleCnt="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9C7349BF-BC55-43A3-B103-80E6D072D301}" type="pres">
      <dgm:prSet presAssocID="{13CEA9E5-28A0-4F29-992F-1283B40C2A5E}" presName="childComposite" presStyleCnt="0">
        <dgm:presLayoutVars>
          <dgm:chMax val="0"/>
          <dgm:chPref val="0"/>
        </dgm:presLayoutVars>
      </dgm:prSet>
      <dgm:spPr/>
    </dgm:pt>
    <dgm:pt modelId="{05DD123D-16E6-43EE-AF2D-9B0FDC97ABAB}" type="pres">
      <dgm:prSet presAssocID="{13CEA9E5-28A0-4F29-992F-1283B40C2A5E}" presName="Image" presStyleLbl="node1" presStyleIdx="6" presStyleCnt="8"/>
      <dgm:spPr/>
    </dgm:pt>
    <dgm:pt modelId="{A47ACFFB-2038-4064-9DB1-95F9D6E237DF}" type="pres">
      <dgm:prSet presAssocID="{13CEA9E5-28A0-4F29-992F-1283B40C2A5E}" presName="childText" presStyleLbl="lnNode1" presStyleIdx="6" presStyleCnt="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B503426B-6812-436B-B310-059DE3184434}" type="pres">
      <dgm:prSet presAssocID="{4E17BB6C-4E15-4F17-B686-B706104E8B72}" presName="childComposite" presStyleCnt="0">
        <dgm:presLayoutVars>
          <dgm:chMax val="0"/>
          <dgm:chPref val="0"/>
        </dgm:presLayoutVars>
      </dgm:prSet>
      <dgm:spPr/>
    </dgm:pt>
    <dgm:pt modelId="{DFE1EBC8-E29E-4BD9-91F7-B05E652DDD8A}" type="pres">
      <dgm:prSet presAssocID="{4E17BB6C-4E15-4F17-B686-B706104E8B72}" presName="Image" presStyleLbl="node1" presStyleIdx="7" presStyleCnt="8"/>
      <dgm:spPr/>
    </dgm:pt>
    <dgm:pt modelId="{DE713B3C-5EB4-4FCB-9BE7-E8545B666418}" type="pres">
      <dgm:prSet presAssocID="{4E17BB6C-4E15-4F17-B686-B706104E8B72}" presName="childText" presStyleLbl="lnNode1" presStyleIdx="7" presStyleCnt="8">
        <dgm:presLayoutVars>
          <dgm:chMax val="0"/>
          <dgm:chPref val="0"/>
          <dgm:bulletEnabled val="1"/>
        </dgm:presLayoutVars>
      </dgm:prSet>
      <dgm:spPr/>
      <dgm:t>
        <a:bodyPr/>
        <a:lstStyle/>
        <a:p>
          <a:endParaRPr lang="ru-RU"/>
        </a:p>
      </dgm:t>
    </dgm:pt>
  </dgm:ptLst>
  <dgm:cxnLst>
    <dgm:cxn modelId="{565C0802-723B-41A9-B206-AF0829E1E3D7}" type="presOf" srcId="{91AD66A8-3188-4890-8D20-DB23FEB7AA19}" destId="{B8C6D6E3-D72E-43EF-9F88-136F42AB49DA}" srcOrd="0" destOrd="0" presId="urn:microsoft.com/office/officeart/2008/layout/PictureAccentList"/>
    <dgm:cxn modelId="{3AF87D67-54CC-491B-8939-B57E5592E524}" type="presOf" srcId="{62F6FC29-D262-4E22-973E-C23FA0B9F91A}" destId="{CA8ACC90-D486-4B38-9A60-9CD2DF6A938B}" srcOrd="0" destOrd="0" presId="urn:microsoft.com/office/officeart/2008/layout/PictureAccentList"/>
    <dgm:cxn modelId="{6DA98325-4DBE-4735-984B-977516355CC6}" type="presOf" srcId="{2296FCF8-DEEF-48E2-948A-87A8146DD651}" destId="{0DF4825B-4341-44CB-882B-35A200ECF371}" srcOrd="0" destOrd="0" presId="urn:microsoft.com/office/officeart/2008/layout/PictureAccentList"/>
    <dgm:cxn modelId="{8A916473-4686-40CD-A793-61F80F3CA1D4}" srcId="{91AD66A8-3188-4890-8D20-DB23FEB7AA19}" destId="{2296FCF8-DEEF-48E2-948A-87A8146DD651}" srcOrd="5" destOrd="0" parTransId="{FB143921-E3D8-4BEE-A025-7EBD41FCB27A}" sibTransId="{E270FE13-B79E-4940-9351-A85C2427F68E}"/>
    <dgm:cxn modelId="{69B523AF-AD32-4939-A8C8-99CA27DBF83B}" srcId="{91AD66A8-3188-4890-8D20-DB23FEB7AA19}" destId="{13CEA9E5-28A0-4F29-992F-1283B40C2A5E}" srcOrd="6" destOrd="0" parTransId="{0B9C932F-5A43-442A-BE2F-D3FFF168A24B}" sibTransId="{A6E08E73-F6CD-4C3C-8D5D-C1CC48F50E51}"/>
    <dgm:cxn modelId="{7E482B9F-93ED-4D36-B8B0-2FE6978DF7CF}" srcId="{91AD66A8-3188-4890-8D20-DB23FEB7AA19}" destId="{F88D3B90-2668-4A6B-B53B-73F22E44833E}" srcOrd="3" destOrd="0" parTransId="{F14546E5-AAAC-4CCB-8C39-21B6C0B70010}" sibTransId="{7B7FEC2F-8356-4AD5-8A51-47601D5DEA1F}"/>
    <dgm:cxn modelId="{F9C95734-BE46-4624-B779-51EBDF7AACEB}" srcId="{91AD66A8-3188-4890-8D20-DB23FEB7AA19}" destId="{A328A7FA-AE24-424A-96D1-033ABB970F69}" srcOrd="1" destOrd="0" parTransId="{48B74443-9FE4-4628-BE2C-CB2268A6D1A6}" sibTransId="{157E09BA-1A36-4B71-9B29-555515662F53}"/>
    <dgm:cxn modelId="{B396088A-C529-4F71-B56C-7391EF23CE40}" srcId="{1A247288-2F52-416A-A723-986A411E16C4}" destId="{91AD66A8-3188-4890-8D20-DB23FEB7AA19}" srcOrd="0" destOrd="0" parTransId="{9A60EC2E-2A03-4854-83FE-10BE274EE83E}" sibTransId="{492FE0BE-D063-454C-BC74-8A0B2A189F3A}"/>
    <dgm:cxn modelId="{4A1F7A7A-F140-4359-86B9-B29CDAFB04D4}" type="presOf" srcId="{D354C461-C083-482B-ACDB-0F68DBF590A2}" destId="{395A84A9-FF90-451C-8649-DE2A889F4F38}" srcOrd="0" destOrd="0" presId="urn:microsoft.com/office/officeart/2008/layout/PictureAccentList"/>
    <dgm:cxn modelId="{3B193BA9-F558-4989-BB30-AF5B4430B571}" type="presOf" srcId="{A1D40744-FA4A-4CC4-8965-6F889EE7A2DD}" destId="{2E0AC20C-0045-48AB-B529-FC0C1279455B}" srcOrd="0" destOrd="0" presId="urn:microsoft.com/office/officeart/2008/layout/PictureAccentList"/>
    <dgm:cxn modelId="{43D95AD6-B1CD-4340-B486-BFE0063636DE}" type="presOf" srcId="{4E17BB6C-4E15-4F17-B686-B706104E8B72}" destId="{DE713B3C-5EB4-4FCB-9BE7-E8545B666418}" srcOrd="0" destOrd="0" presId="urn:microsoft.com/office/officeart/2008/layout/PictureAccentList"/>
    <dgm:cxn modelId="{0FB0D7FF-B24A-4F39-A95E-DD2C20E74DB5}" type="presOf" srcId="{13CEA9E5-28A0-4F29-992F-1283B40C2A5E}" destId="{A47ACFFB-2038-4064-9DB1-95F9D6E237DF}" srcOrd="0" destOrd="0" presId="urn:microsoft.com/office/officeart/2008/layout/PictureAccentList"/>
    <dgm:cxn modelId="{F52DC2D2-EC74-4820-81E4-0CC9650E9AF9}" type="presOf" srcId="{A328A7FA-AE24-424A-96D1-033ABB970F69}" destId="{984D66C5-2D37-4002-9E49-73A8CA51175E}" srcOrd="0" destOrd="0" presId="urn:microsoft.com/office/officeart/2008/layout/PictureAccentList"/>
    <dgm:cxn modelId="{96B8B388-E14D-40FA-AC4B-D00754146A85}" srcId="{91AD66A8-3188-4890-8D20-DB23FEB7AA19}" destId="{A1D40744-FA4A-4CC4-8965-6F889EE7A2DD}" srcOrd="4" destOrd="0" parTransId="{E247B1D3-3B8B-4B21-95D3-5AD98935CF97}" sibTransId="{E93ED78D-1EF8-4FFB-A670-43A68E697D3E}"/>
    <dgm:cxn modelId="{ADD9677D-ACE2-4B55-9CB4-2F54EC17C259}" srcId="{91AD66A8-3188-4890-8D20-DB23FEB7AA19}" destId="{D354C461-C083-482B-ACDB-0F68DBF590A2}" srcOrd="2" destOrd="0" parTransId="{13B825A6-95B2-4351-9E9B-01E22EE37FE5}" sibTransId="{6140A2CF-0795-4350-ADBD-940A5C093BCE}"/>
    <dgm:cxn modelId="{1561C85E-5D42-4DEE-A6EC-2F0088D73D31}" type="presOf" srcId="{F88D3B90-2668-4A6B-B53B-73F22E44833E}" destId="{73E87146-7AC0-4AC0-8491-8242777A86A5}" srcOrd="0" destOrd="0" presId="urn:microsoft.com/office/officeart/2008/layout/PictureAccentList"/>
    <dgm:cxn modelId="{51280B0E-DA87-4A79-BE45-EC91796FAD2E}" srcId="{91AD66A8-3188-4890-8D20-DB23FEB7AA19}" destId="{4E17BB6C-4E15-4F17-B686-B706104E8B72}" srcOrd="7" destOrd="0" parTransId="{A4F6BF52-A6C9-4037-A95B-87A3F9C26356}" sibTransId="{26B8CA18-2883-4476-B537-EA344B5C1BF9}"/>
    <dgm:cxn modelId="{13A3508E-D9B3-459F-AEDE-6840FE82D9D5}" srcId="{91AD66A8-3188-4890-8D20-DB23FEB7AA19}" destId="{62F6FC29-D262-4E22-973E-C23FA0B9F91A}" srcOrd="0" destOrd="0" parTransId="{03AE8D3B-9212-4E47-B012-B8FFE17F7FB7}" sibTransId="{8D0E9807-D8FB-4215-B05F-89FC1FED75C8}"/>
    <dgm:cxn modelId="{9DD4C8B7-41C0-435D-9DDA-ED4F6C80AABE}" type="presOf" srcId="{1A247288-2F52-416A-A723-986A411E16C4}" destId="{9634F70E-0B2E-4053-BA9C-2ADE2417318D}" srcOrd="0" destOrd="0" presId="urn:microsoft.com/office/officeart/2008/layout/PictureAccentList"/>
    <dgm:cxn modelId="{868E85C7-3B6F-43B6-9C6B-FB6CB0910CE7}" type="presParOf" srcId="{9634F70E-0B2E-4053-BA9C-2ADE2417318D}" destId="{891216DF-E861-45FB-9C6E-62192EB2A758}" srcOrd="0" destOrd="0" presId="urn:microsoft.com/office/officeart/2008/layout/PictureAccentList"/>
    <dgm:cxn modelId="{BE583C11-596A-4768-B3A6-3C3F9C656E7E}" type="presParOf" srcId="{891216DF-E861-45FB-9C6E-62192EB2A758}" destId="{559C13B5-94CE-416B-AF21-58321E356F2D}" srcOrd="0" destOrd="0" presId="urn:microsoft.com/office/officeart/2008/layout/PictureAccentList"/>
    <dgm:cxn modelId="{D8AD58C9-5002-424F-96F0-E84A0C1D0E1E}" type="presParOf" srcId="{559C13B5-94CE-416B-AF21-58321E356F2D}" destId="{B8C6D6E3-D72E-43EF-9F88-136F42AB49DA}" srcOrd="0" destOrd="0" presId="urn:microsoft.com/office/officeart/2008/layout/PictureAccentList"/>
    <dgm:cxn modelId="{F0DC2FDD-28B8-4045-936D-58288E422FDA}" type="presParOf" srcId="{891216DF-E861-45FB-9C6E-62192EB2A758}" destId="{5C1128B3-C17D-49FB-BE8C-BAA1ADC42FB1}" srcOrd="1" destOrd="0" presId="urn:microsoft.com/office/officeart/2008/layout/PictureAccentList"/>
    <dgm:cxn modelId="{2DEB789A-C12F-442E-9B3B-C9F757665D39}" type="presParOf" srcId="{5C1128B3-C17D-49FB-BE8C-BAA1ADC42FB1}" destId="{7E66320E-30E3-4AEA-A27E-22976C5D666B}" srcOrd="0" destOrd="0" presId="urn:microsoft.com/office/officeart/2008/layout/PictureAccentList"/>
    <dgm:cxn modelId="{8D6A0E08-EB1F-4BF4-B37B-3D9839C97EA2}" type="presParOf" srcId="{7E66320E-30E3-4AEA-A27E-22976C5D666B}" destId="{1C631D46-384B-4216-A886-EDE17BA407A0}" srcOrd="0" destOrd="0" presId="urn:microsoft.com/office/officeart/2008/layout/PictureAccentList"/>
    <dgm:cxn modelId="{D4DE3084-18BB-4BB7-B4EB-86B9DCD2383E}" type="presParOf" srcId="{7E66320E-30E3-4AEA-A27E-22976C5D666B}" destId="{CA8ACC90-D486-4B38-9A60-9CD2DF6A938B}" srcOrd="1" destOrd="0" presId="urn:microsoft.com/office/officeart/2008/layout/PictureAccentList"/>
    <dgm:cxn modelId="{3754B0C1-8120-475D-BBDA-F8131A6B3B4A}" type="presParOf" srcId="{5C1128B3-C17D-49FB-BE8C-BAA1ADC42FB1}" destId="{46D6030A-B52E-4EB5-85DD-9CE391EB5C17}" srcOrd="1" destOrd="0" presId="urn:microsoft.com/office/officeart/2008/layout/PictureAccentList"/>
    <dgm:cxn modelId="{B1B1FB93-4232-4B32-96D2-B19904EF8835}" type="presParOf" srcId="{46D6030A-B52E-4EB5-85DD-9CE391EB5C17}" destId="{AA02BC68-0AD2-4BD3-92C0-3F2599647A4E}" srcOrd="0" destOrd="0" presId="urn:microsoft.com/office/officeart/2008/layout/PictureAccentList"/>
    <dgm:cxn modelId="{10A2A60E-84ED-4907-BD8D-ACE4C4AC08CF}" type="presParOf" srcId="{46D6030A-B52E-4EB5-85DD-9CE391EB5C17}" destId="{984D66C5-2D37-4002-9E49-73A8CA51175E}" srcOrd="1" destOrd="0" presId="urn:microsoft.com/office/officeart/2008/layout/PictureAccentList"/>
    <dgm:cxn modelId="{B92B8257-33EF-4D5F-8368-559470E82193}" type="presParOf" srcId="{5C1128B3-C17D-49FB-BE8C-BAA1ADC42FB1}" destId="{A35E3B9B-580D-423B-93B5-15997C9BD395}" srcOrd="2" destOrd="0" presId="urn:microsoft.com/office/officeart/2008/layout/PictureAccentList"/>
    <dgm:cxn modelId="{88EF0886-617F-418E-838E-A765952E9C84}" type="presParOf" srcId="{A35E3B9B-580D-423B-93B5-15997C9BD395}" destId="{D39D2C62-EB91-4FCA-9198-088A222F5F9D}" srcOrd="0" destOrd="0" presId="urn:microsoft.com/office/officeart/2008/layout/PictureAccentList"/>
    <dgm:cxn modelId="{171F4CC2-21F0-46AE-9924-727F035171A7}" type="presParOf" srcId="{A35E3B9B-580D-423B-93B5-15997C9BD395}" destId="{395A84A9-FF90-451C-8649-DE2A889F4F38}" srcOrd="1" destOrd="0" presId="urn:microsoft.com/office/officeart/2008/layout/PictureAccentList"/>
    <dgm:cxn modelId="{31881134-F0C3-447C-9347-A073ED9332B9}" type="presParOf" srcId="{5C1128B3-C17D-49FB-BE8C-BAA1ADC42FB1}" destId="{FE24A4B4-E341-4FAB-B9B1-488D1FEA4D03}" srcOrd="3" destOrd="0" presId="urn:microsoft.com/office/officeart/2008/layout/PictureAccentList"/>
    <dgm:cxn modelId="{829E0816-1AB7-486A-8C1C-CEA6527F3592}" type="presParOf" srcId="{FE24A4B4-E341-4FAB-B9B1-488D1FEA4D03}" destId="{F09BDC3E-4D0E-4F8A-99E5-0B771A2EB5FF}" srcOrd="0" destOrd="0" presId="urn:microsoft.com/office/officeart/2008/layout/PictureAccentList"/>
    <dgm:cxn modelId="{63601D0C-6EBE-4C32-B132-035C1218AB73}" type="presParOf" srcId="{FE24A4B4-E341-4FAB-B9B1-488D1FEA4D03}" destId="{73E87146-7AC0-4AC0-8491-8242777A86A5}" srcOrd="1" destOrd="0" presId="urn:microsoft.com/office/officeart/2008/layout/PictureAccentList"/>
    <dgm:cxn modelId="{85631107-469A-4820-9E28-65978FB22063}" type="presParOf" srcId="{5C1128B3-C17D-49FB-BE8C-BAA1ADC42FB1}" destId="{F5F7763C-494D-4791-8BE5-0B46E478E44D}" srcOrd="4" destOrd="0" presId="urn:microsoft.com/office/officeart/2008/layout/PictureAccentList"/>
    <dgm:cxn modelId="{69539390-9D9D-48D1-A2B9-EC07EBEB9AE2}" type="presParOf" srcId="{F5F7763C-494D-4791-8BE5-0B46E478E44D}" destId="{4A301AC6-4854-4F54-A77D-AEBBAB68A0D6}" srcOrd="0" destOrd="0" presId="urn:microsoft.com/office/officeart/2008/layout/PictureAccentList"/>
    <dgm:cxn modelId="{F8E16900-B916-4A04-A070-4AC24B5E4523}" type="presParOf" srcId="{F5F7763C-494D-4791-8BE5-0B46E478E44D}" destId="{2E0AC20C-0045-48AB-B529-FC0C1279455B}" srcOrd="1" destOrd="0" presId="urn:microsoft.com/office/officeart/2008/layout/PictureAccentList"/>
    <dgm:cxn modelId="{24369CA0-212F-4704-B5CF-D178AA06C805}" type="presParOf" srcId="{5C1128B3-C17D-49FB-BE8C-BAA1ADC42FB1}" destId="{912F5DD6-CB41-4423-917E-D5874C164C4F}" srcOrd="5" destOrd="0" presId="urn:microsoft.com/office/officeart/2008/layout/PictureAccentList"/>
    <dgm:cxn modelId="{76C4A7CF-2211-4CBF-8962-BF28158794A2}" type="presParOf" srcId="{912F5DD6-CB41-4423-917E-D5874C164C4F}" destId="{D8DCFCE0-45EA-4495-97D0-E99B4E92F716}" srcOrd="0" destOrd="0" presId="urn:microsoft.com/office/officeart/2008/layout/PictureAccentList"/>
    <dgm:cxn modelId="{24944B7F-C390-4B8C-826C-3634E7BF77F8}" type="presParOf" srcId="{912F5DD6-CB41-4423-917E-D5874C164C4F}" destId="{0DF4825B-4341-44CB-882B-35A200ECF371}" srcOrd="1" destOrd="0" presId="urn:microsoft.com/office/officeart/2008/layout/PictureAccentList"/>
    <dgm:cxn modelId="{F537FC9B-6DD5-4415-AACB-13815DF39325}" type="presParOf" srcId="{5C1128B3-C17D-49FB-BE8C-BAA1ADC42FB1}" destId="{9C7349BF-BC55-43A3-B103-80E6D072D301}" srcOrd="6" destOrd="0" presId="urn:microsoft.com/office/officeart/2008/layout/PictureAccentList"/>
    <dgm:cxn modelId="{91A0CED0-7469-4CCF-8DF3-ACB6486A23EC}" type="presParOf" srcId="{9C7349BF-BC55-43A3-B103-80E6D072D301}" destId="{05DD123D-16E6-43EE-AF2D-9B0FDC97ABAB}" srcOrd="0" destOrd="0" presId="urn:microsoft.com/office/officeart/2008/layout/PictureAccentList"/>
    <dgm:cxn modelId="{1A2C3BB3-B779-4F97-99AE-54C05D11A649}" type="presParOf" srcId="{9C7349BF-BC55-43A3-B103-80E6D072D301}" destId="{A47ACFFB-2038-4064-9DB1-95F9D6E237DF}" srcOrd="1" destOrd="0" presId="urn:microsoft.com/office/officeart/2008/layout/PictureAccentList"/>
    <dgm:cxn modelId="{27E60750-1A41-49D5-9D24-0700B6A6CB2B}" type="presParOf" srcId="{5C1128B3-C17D-49FB-BE8C-BAA1ADC42FB1}" destId="{B503426B-6812-436B-B310-059DE3184434}" srcOrd="7" destOrd="0" presId="urn:microsoft.com/office/officeart/2008/layout/PictureAccentList"/>
    <dgm:cxn modelId="{92A3F628-278B-4A1B-B4EB-3ED4F6428C3F}" type="presParOf" srcId="{B503426B-6812-436B-B310-059DE3184434}" destId="{DFE1EBC8-E29E-4BD9-91F7-B05E652DDD8A}" srcOrd="0" destOrd="0" presId="urn:microsoft.com/office/officeart/2008/layout/PictureAccentList"/>
    <dgm:cxn modelId="{57B6C064-AEB2-4280-81E0-E57F64D03CD5}" type="presParOf" srcId="{B503426B-6812-436B-B310-059DE3184434}" destId="{DE713B3C-5EB4-4FCB-9BE7-E8545B666418}" srcOrd="1" destOrd="0" presId="urn:microsoft.com/office/officeart/2008/layout/PictureAccent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7.xml><?xml version="1.0" encoding="utf-8"?>
<dgm:dataModel xmlns:dgm="http://schemas.openxmlformats.org/drawingml/2006/diagram" xmlns:a="http://schemas.openxmlformats.org/drawingml/2006/main">
  <dgm:ptLst>
    <dgm:pt modelId="{840FA966-9F7E-4A5F-80FB-E33619DAB2F8}" type="doc">
      <dgm:prSet loTypeId="urn:microsoft.com/office/officeart/2008/layout/VerticalCurvedList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ru-RU"/>
        </a:p>
      </dgm:t>
    </dgm:pt>
    <dgm:pt modelId="{1EBCF0CD-AA15-4452-B882-00A6001C9FC8}">
      <dgm:prSet phldrT="[Текст]"/>
      <dgm:spPr/>
      <dgm:t>
        <a:bodyPr/>
        <a:lstStyle/>
        <a:p>
          <a:r>
            <a:rPr lang="ru-RU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  <a:cs typeface="Mangal"/>
            </a:rPr>
            <a:t>1. Первичная психодиагностика;</a:t>
          </a:r>
          <a:endParaRPr lang="ru-RU" dirty="0">
            <a:solidFill>
              <a:schemeClr val="tx1"/>
            </a:solidFill>
          </a:endParaRPr>
        </a:p>
      </dgm:t>
    </dgm:pt>
    <dgm:pt modelId="{2D1A4425-D5CB-42DC-9E8E-D2FC3E1A73B3}" type="parTrans" cxnId="{DD0CF039-5520-44AB-833E-AE634DC2C7AB}">
      <dgm:prSet/>
      <dgm:spPr/>
      <dgm:t>
        <a:bodyPr/>
        <a:lstStyle/>
        <a:p>
          <a:endParaRPr lang="ru-RU"/>
        </a:p>
      </dgm:t>
    </dgm:pt>
    <dgm:pt modelId="{1E2E4A8C-3EFB-41D1-9FB0-7A41416F7502}" type="sibTrans" cxnId="{DD0CF039-5520-44AB-833E-AE634DC2C7AB}">
      <dgm:prSet/>
      <dgm:spPr/>
      <dgm:t>
        <a:bodyPr/>
        <a:lstStyle/>
        <a:p>
          <a:endParaRPr lang="ru-RU"/>
        </a:p>
      </dgm:t>
    </dgm:pt>
    <dgm:pt modelId="{633A988A-5A3D-4ACF-A4C2-27C1AEBB9110}">
      <dgm:prSet phldrT="[Текст]"/>
      <dgm:spPr/>
      <dgm:t>
        <a:bodyPr/>
        <a:lstStyle/>
        <a:p>
          <a:r>
            <a:rPr lang="ru-RU" dirty="0">
              <a:solidFill>
                <a:schemeClr val="tx1"/>
              </a:solidFill>
              <a:latin typeface="Times New Roman" panose="02020603050405020304" pitchFamily="18" charset="0"/>
              <a:ea typeface="Times New Roman" panose="02020603050405020304" pitchFamily="18" charset="0"/>
            </a:rPr>
            <a:t>2. Проведение</a:t>
          </a:r>
          <a:r>
            <a:rPr lang="ru-RU" dirty="0">
              <a:solidFill>
                <a:schemeClr val="tx1"/>
              </a:solidFill>
              <a:latin typeface="Times New Roman" panose="02020603050405020304" pitchFamily="18" charset="0"/>
              <a:ea typeface="Calibri" panose="020F0502020204030204" pitchFamily="34" charset="0"/>
            </a:rPr>
            <a:t> занятий в соответствии с тематическим планом программы;</a:t>
          </a:r>
          <a:endParaRPr lang="ru-RU" dirty="0">
            <a:solidFill>
              <a:schemeClr val="tx1"/>
            </a:solidFill>
          </a:endParaRPr>
        </a:p>
      </dgm:t>
    </dgm:pt>
    <dgm:pt modelId="{7D4B6557-2F5E-4E79-B7F9-3408F33563A9}" type="parTrans" cxnId="{440D504E-F797-4517-978E-BDC318B2B9FE}">
      <dgm:prSet/>
      <dgm:spPr/>
      <dgm:t>
        <a:bodyPr/>
        <a:lstStyle/>
        <a:p>
          <a:endParaRPr lang="ru-RU"/>
        </a:p>
      </dgm:t>
    </dgm:pt>
    <dgm:pt modelId="{E40F70A3-0B7D-429B-9375-2432732F0D89}" type="sibTrans" cxnId="{440D504E-F797-4517-978E-BDC318B2B9FE}">
      <dgm:prSet/>
      <dgm:spPr/>
      <dgm:t>
        <a:bodyPr/>
        <a:lstStyle/>
        <a:p>
          <a:endParaRPr lang="ru-RU"/>
        </a:p>
      </dgm:t>
    </dgm:pt>
    <dgm:pt modelId="{E7BB4CB9-1283-4F3A-9B5C-ED133C610AA8}">
      <dgm:prSet phldrT="[Текст]"/>
      <dgm:spPr/>
      <dgm:t>
        <a:bodyPr/>
        <a:lstStyle/>
        <a:p>
          <a:r>
            <a:rPr lang="ru-RU" dirty="0">
              <a:solidFill>
                <a:schemeClr val="tx1"/>
              </a:solidFill>
              <a:latin typeface="Times New Roman" panose="02020603050405020304" pitchFamily="18" charset="0"/>
              <a:ea typeface="Calibri" panose="020F0502020204030204" pitchFamily="34" charset="0"/>
            </a:rPr>
            <a:t>3. Повторная психодиагностика, оценка результатов, подведение итогов работы.</a:t>
          </a:r>
          <a:endParaRPr lang="ru-RU" dirty="0">
            <a:solidFill>
              <a:schemeClr val="tx1"/>
            </a:solidFill>
          </a:endParaRPr>
        </a:p>
      </dgm:t>
    </dgm:pt>
    <dgm:pt modelId="{E1996885-92B7-4061-A9D5-794B1CC426E6}" type="parTrans" cxnId="{9C194915-0EB4-47DB-B94E-D9D082716AA5}">
      <dgm:prSet/>
      <dgm:spPr/>
      <dgm:t>
        <a:bodyPr/>
        <a:lstStyle/>
        <a:p>
          <a:endParaRPr lang="ru-RU"/>
        </a:p>
      </dgm:t>
    </dgm:pt>
    <dgm:pt modelId="{F950460F-BE2D-4FE4-8CAC-6BB0F19875B6}" type="sibTrans" cxnId="{9C194915-0EB4-47DB-B94E-D9D082716AA5}">
      <dgm:prSet/>
      <dgm:spPr/>
      <dgm:t>
        <a:bodyPr/>
        <a:lstStyle/>
        <a:p>
          <a:endParaRPr lang="ru-RU"/>
        </a:p>
      </dgm:t>
    </dgm:pt>
    <dgm:pt modelId="{BAB45893-61FD-4D43-AF80-0CDCA9999BF4}" type="pres">
      <dgm:prSet presAssocID="{840FA966-9F7E-4A5F-80FB-E33619DAB2F8}" presName="Name0" presStyleCnt="0">
        <dgm:presLayoutVars>
          <dgm:chMax val="7"/>
          <dgm:chPref val="7"/>
          <dgm:dir/>
        </dgm:presLayoutVars>
      </dgm:prSet>
      <dgm:spPr/>
      <dgm:t>
        <a:bodyPr/>
        <a:lstStyle/>
        <a:p>
          <a:endParaRPr lang="ru-RU"/>
        </a:p>
      </dgm:t>
    </dgm:pt>
    <dgm:pt modelId="{990F914C-A792-4FB2-A938-BAB25C0F542E}" type="pres">
      <dgm:prSet presAssocID="{840FA966-9F7E-4A5F-80FB-E33619DAB2F8}" presName="Name1" presStyleCnt="0"/>
      <dgm:spPr/>
    </dgm:pt>
    <dgm:pt modelId="{9F06E80D-695A-41ED-BEA7-800CDA4B67E6}" type="pres">
      <dgm:prSet presAssocID="{840FA966-9F7E-4A5F-80FB-E33619DAB2F8}" presName="cycle" presStyleCnt="0"/>
      <dgm:spPr/>
    </dgm:pt>
    <dgm:pt modelId="{1977A988-777C-4B47-A43A-15A296883EFA}" type="pres">
      <dgm:prSet presAssocID="{840FA966-9F7E-4A5F-80FB-E33619DAB2F8}" presName="srcNode" presStyleLbl="node1" presStyleIdx="0" presStyleCnt="3"/>
      <dgm:spPr/>
    </dgm:pt>
    <dgm:pt modelId="{A2957C6A-0AE9-4228-8FAB-BCE86CEA5231}" type="pres">
      <dgm:prSet presAssocID="{840FA966-9F7E-4A5F-80FB-E33619DAB2F8}" presName="conn" presStyleLbl="parChTrans1D2" presStyleIdx="0" presStyleCnt="1"/>
      <dgm:spPr/>
      <dgm:t>
        <a:bodyPr/>
        <a:lstStyle/>
        <a:p>
          <a:endParaRPr lang="ru-RU"/>
        </a:p>
      </dgm:t>
    </dgm:pt>
    <dgm:pt modelId="{81FE4737-250B-4516-B76A-17D54CBE41BD}" type="pres">
      <dgm:prSet presAssocID="{840FA966-9F7E-4A5F-80FB-E33619DAB2F8}" presName="extraNode" presStyleLbl="node1" presStyleIdx="0" presStyleCnt="3"/>
      <dgm:spPr/>
    </dgm:pt>
    <dgm:pt modelId="{1DD2E7CC-1141-4556-95AF-DC56708B4837}" type="pres">
      <dgm:prSet presAssocID="{840FA966-9F7E-4A5F-80FB-E33619DAB2F8}" presName="dstNode" presStyleLbl="node1" presStyleIdx="0" presStyleCnt="3"/>
      <dgm:spPr/>
    </dgm:pt>
    <dgm:pt modelId="{41E70454-D5F2-4D0F-8349-6071E2319FE6}" type="pres">
      <dgm:prSet presAssocID="{1EBCF0CD-AA15-4452-B882-00A6001C9FC8}" presName="text_1" presStyleLbl="node1" presStyleIdx="0" presStyleCnt="3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CF16265A-EABE-494D-A4BF-32CC62CC84C3}" type="pres">
      <dgm:prSet presAssocID="{1EBCF0CD-AA15-4452-B882-00A6001C9FC8}" presName="accent_1" presStyleCnt="0"/>
      <dgm:spPr/>
    </dgm:pt>
    <dgm:pt modelId="{FD602985-273A-4EB8-A6E7-9EC6E34DCEB7}" type="pres">
      <dgm:prSet presAssocID="{1EBCF0CD-AA15-4452-B882-00A6001C9FC8}" presName="accentRepeatNode" presStyleLbl="solidFgAcc1" presStyleIdx="0" presStyleCnt="3"/>
      <dgm:spPr/>
    </dgm:pt>
    <dgm:pt modelId="{A26FA6D3-E271-4F9C-B940-8AEF9B47B86E}" type="pres">
      <dgm:prSet presAssocID="{633A988A-5A3D-4ACF-A4C2-27C1AEBB9110}" presName="text_2" presStyleLbl="node1" presStyleIdx="1" presStyleCnt="3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3A97B2C6-8FCC-41C7-AD38-A2B0B250DF02}" type="pres">
      <dgm:prSet presAssocID="{633A988A-5A3D-4ACF-A4C2-27C1AEBB9110}" presName="accent_2" presStyleCnt="0"/>
      <dgm:spPr/>
    </dgm:pt>
    <dgm:pt modelId="{9A69169C-AE6C-456C-8812-9407DB0A798C}" type="pres">
      <dgm:prSet presAssocID="{633A988A-5A3D-4ACF-A4C2-27C1AEBB9110}" presName="accentRepeatNode" presStyleLbl="solidFgAcc1" presStyleIdx="1" presStyleCnt="3" custLinFactNeighborY="-6569"/>
      <dgm:spPr/>
    </dgm:pt>
    <dgm:pt modelId="{B8EDBB51-1048-4C16-8391-A29873F622F3}" type="pres">
      <dgm:prSet presAssocID="{E7BB4CB9-1283-4F3A-9B5C-ED133C610AA8}" presName="text_3" presStyleLbl="node1" presStyleIdx="2" presStyleCnt="3">
        <dgm:presLayoutVars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4931BD5D-3D8E-4AC9-B3C2-B78393116B0D}" type="pres">
      <dgm:prSet presAssocID="{E7BB4CB9-1283-4F3A-9B5C-ED133C610AA8}" presName="accent_3" presStyleCnt="0"/>
      <dgm:spPr/>
    </dgm:pt>
    <dgm:pt modelId="{D6261864-64E4-4FA1-87A0-780DB6AA9175}" type="pres">
      <dgm:prSet presAssocID="{E7BB4CB9-1283-4F3A-9B5C-ED133C610AA8}" presName="accentRepeatNode" presStyleLbl="solidFgAcc1" presStyleIdx="2" presStyleCnt="3" custLinFactNeighborX="821" custLinFactNeighborY="-821"/>
      <dgm:spPr/>
    </dgm:pt>
  </dgm:ptLst>
  <dgm:cxnLst>
    <dgm:cxn modelId="{3B3918A3-0E38-4553-B079-250A7CC24250}" type="presOf" srcId="{1E2E4A8C-3EFB-41D1-9FB0-7A41416F7502}" destId="{A2957C6A-0AE9-4228-8FAB-BCE86CEA5231}" srcOrd="0" destOrd="0" presId="urn:microsoft.com/office/officeart/2008/layout/VerticalCurvedList"/>
    <dgm:cxn modelId="{79BCEBAF-B9D6-4349-A65C-F93016579006}" type="presOf" srcId="{1EBCF0CD-AA15-4452-B882-00A6001C9FC8}" destId="{41E70454-D5F2-4D0F-8349-6071E2319FE6}" srcOrd="0" destOrd="0" presId="urn:microsoft.com/office/officeart/2008/layout/VerticalCurvedList"/>
    <dgm:cxn modelId="{27CA742B-23F6-42BF-99AB-F4ADB3F9C656}" type="presOf" srcId="{840FA966-9F7E-4A5F-80FB-E33619DAB2F8}" destId="{BAB45893-61FD-4D43-AF80-0CDCA9999BF4}" srcOrd="0" destOrd="0" presId="urn:microsoft.com/office/officeart/2008/layout/VerticalCurvedList"/>
    <dgm:cxn modelId="{DD0CF039-5520-44AB-833E-AE634DC2C7AB}" srcId="{840FA966-9F7E-4A5F-80FB-E33619DAB2F8}" destId="{1EBCF0CD-AA15-4452-B882-00A6001C9FC8}" srcOrd="0" destOrd="0" parTransId="{2D1A4425-D5CB-42DC-9E8E-D2FC3E1A73B3}" sibTransId="{1E2E4A8C-3EFB-41D1-9FB0-7A41416F7502}"/>
    <dgm:cxn modelId="{9C194915-0EB4-47DB-B94E-D9D082716AA5}" srcId="{840FA966-9F7E-4A5F-80FB-E33619DAB2F8}" destId="{E7BB4CB9-1283-4F3A-9B5C-ED133C610AA8}" srcOrd="2" destOrd="0" parTransId="{E1996885-92B7-4061-A9D5-794B1CC426E6}" sibTransId="{F950460F-BE2D-4FE4-8CAC-6BB0F19875B6}"/>
    <dgm:cxn modelId="{440D504E-F797-4517-978E-BDC318B2B9FE}" srcId="{840FA966-9F7E-4A5F-80FB-E33619DAB2F8}" destId="{633A988A-5A3D-4ACF-A4C2-27C1AEBB9110}" srcOrd="1" destOrd="0" parTransId="{7D4B6557-2F5E-4E79-B7F9-3408F33563A9}" sibTransId="{E40F70A3-0B7D-429B-9375-2432732F0D89}"/>
    <dgm:cxn modelId="{45DFBFF6-967F-4979-9D9A-2651A05232F9}" type="presOf" srcId="{633A988A-5A3D-4ACF-A4C2-27C1AEBB9110}" destId="{A26FA6D3-E271-4F9C-B940-8AEF9B47B86E}" srcOrd="0" destOrd="0" presId="urn:microsoft.com/office/officeart/2008/layout/VerticalCurvedList"/>
    <dgm:cxn modelId="{00F8D51F-01F2-4374-B911-487B264F1D2D}" type="presOf" srcId="{E7BB4CB9-1283-4F3A-9B5C-ED133C610AA8}" destId="{B8EDBB51-1048-4C16-8391-A29873F622F3}" srcOrd="0" destOrd="0" presId="urn:microsoft.com/office/officeart/2008/layout/VerticalCurvedList"/>
    <dgm:cxn modelId="{870C7104-FD3C-4DDA-A86C-B9959637D66F}" type="presParOf" srcId="{BAB45893-61FD-4D43-AF80-0CDCA9999BF4}" destId="{990F914C-A792-4FB2-A938-BAB25C0F542E}" srcOrd="0" destOrd="0" presId="urn:microsoft.com/office/officeart/2008/layout/VerticalCurvedList"/>
    <dgm:cxn modelId="{30FDE4C0-D321-466A-AFF3-72E2F639D2BE}" type="presParOf" srcId="{990F914C-A792-4FB2-A938-BAB25C0F542E}" destId="{9F06E80D-695A-41ED-BEA7-800CDA4B67E6}" srcOrd="0" destOrd="0" presId="urn:microsoft.com/office/officeart/2008/layout/VerticalCurvedList"/>
    <dgm:cxn modelId="{66341926-096E-4066-96F2-D40FAEA86F16}" type="presParOf" srcId="{9F06E80D-695A-41ED-BEA7-800CDA4B67E6}" destId="{1977A988-777C-4B47-A43A-15A296883EFA}" srcOrd="0" destOrd="0" presId="urn:microsoft.com/office/officeart/2008/layout/VerticalCurvedList"/>
    <dgm:cxn modelId="{F987A136-5ED2-421A-981E-9A314F379A03}" type="presParOf" srcId="{9F06E80D-695A-41ED-BEA7-800CDA4B67E6}" destId="{A2957C6A-0AE9-4228-8FAB-BCE86CEA5231}" srcOrd="1" destOrd="0" presId="urn:microsoft.com/office/officeart/2008/layout/VerticalCurvedList"/>
    <dgm:cxn modelId="{1FF5EA5B-7D21-48A7-B56F-EF8D3CFCE6F9}" type="presParOf" srcId="{9F06E80D-695A-41ED-BEA7-800CDA4B67E6}" destId="{81FE4737-250B-4516-B76A-17D54CBE41BD}" srcOrd="2" destOrd="0" presId="urn:microsoft.com/office/officeart/2008/layout/VerticalCurvedList"/>
    <dgm:cxn modelId="{262F5506-D2C7-4349-9FCD-051BDF1710E0}" type="presParOf" srcId="{9F06E80D-695A-41ED-BEA7-800CDA4B67E6}" destId="{1DD2E7CC-1141-4556-95AF-DC56708B4837}" srcOrd="3" destOrd="0" presId="urn:microsoft.com/office/officeart/2008/layout/VerticalCurvedList"/>
    <dgm:cxn modelId="{F0B6DA1C-EE16-4E54-ABD7-AC51733DC610}" type="presParOf" srcId="{990F914C-A792-4FB2-A938-BAB25C0F542E}" destId="{41E70454-D5F2-4D0F-8349-6071E2319FE6}" srcOrd="1" destOrd="0" presId="urn:microsoft.com/office/officeart/2008/layout/VerticalCurvedList"/>
    <dgm:cxn modelId="{862ACE3F-A834-4E55-BDE7-FEC85F6DD243}" type="presParOf" srcId="{990F914C-A792-4FB2-A938-BAB25C0F542E}" destId="{CF16265A-EABE-494D-A4BF-32CC62CC84C3}" srcOrd="2" destOrd="0" presId="urn:microsoft.com/office/officeart/2008/layout/VerticalCurvedList"/>
    <dgm:cxn modelId="{A498E558-D622-4126-8C15-ED9DB1121CAA}" type="presParOf" srcId="{CF16265A-EABE-494D-A4BF-32CC62CC84C3}" destId="{FD602985-273A-4EB8-A6E7-9EC6E34DCEB7}" srcOrd="0" destOrd="0" presId="urn:microsoft.com/office/officeart/2008/layout/VerticalCurvedList"/>
    <dgm:cxn modelId="{EA3E749F-8523-417F-B3D0-7E7349F8731C}" type="presParOf" srcId="{990F914C-A792-4FB2-A938-BAB25C0F542E}" destId="{A26FA6D3-E271-4F9C-B940-8AEF9B47B86E}" srcOrd="3" destOrd="0" presId="urn:microsoft.com/office/officeart/2008/layout/VerticalCurvedList"/>
    <dgm:cxn modelId="{97661EA3-469C-4318-AF48-2B3460D1EACE}" type="presParOf" srcId="{990F914C-A792-4FB2-A938-BAB25C0F542E}" destId="{3A97B2C6-8FCC-41C7-AD38-A2B0B250DF02}" srcOrd="4" destOrd="0" presId="urn:microsoft.com/office/officeart/2008/layout/VerticalCurvedList"/>
    <dgm:cxn modelId="{76051539-42C8-4ABA-9285-2BE5F8A7BD0F}" type="presParOf" srcId="{3A97B2C6-8FCC-41C7-AD38-A2B0B250DF02}" destId="{9A69169C-AE6C-456C-8812-9407DB0A798C}" srcOrd="0" destOrd="0" presId="urn:microsoft.com/office/officeart/2008/layout/VerticalCurvedList"/>
    <dgm:cxn modelId="{78847B7F-F2F7-42FD-80D7-604D75D39B94}" type="presParOf" srcId="{990F914C-A792-4FB2-A938-BAB25C0F542E}" destId="{B8EDBB51-1048-4C16-8391-A29873F622F3}" srcOrd="5" destOrd="0" presId="urn:microsoft.com/office/officeart/2008/layout/VerticalCurvedList"/>
    <dgm:cxn modelId="{D88172A1-2E51-44F1-90D5-6C68D02E1B21}" type="presParOf" srcId="{990F914C-A792-4FB2-A938-BAB25C0F542E}" destId="{4931BD5D-3D8E-4AC9-B3C2-B78393116B0D}" srcOrd="6" destOrd="0" presId="urn:microsoft.com/office/officeart/2008/layout/VerticalCurvedList"/>
    <dgm:cxn modelId="{4DFF67FC-8AAF-4BC3-A654-4FF65BEA9835}" type="presParOf" srcId="{4931BD5D-3D8E-4AC9-B3C2-B78393116B0D}" destId="{D6261864-64E4-4FA1-87A0-780DB6AA9175}" srcOrd="0" destOrd="0" presId="urn:microsoft.com/office/officeart/2008/layout/VerticalCurve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8.xml><?xml version="1.0" encoding="utf-8"?>
<dgm:dataModel xmlns:dgm="http://schemas.openxmlformats.org/drawingml/2006/diagram" xmlns:a="http://schemas.openxmlformats.org/drawingml/2006/main">
  <dgm:ptLst>
    <dgm:pt modelId="{C2A5A8CE-FB8E-4CA9-8CDD-AE6C4A6BC814}" type="doc">
      <dgm:prSet loTypeId="urn:microsoft.com/office/officeart/2005/8/layout/list1" loCatId="list" qsTypeId="urn:microsoft.com/office/officeart/2005/8/quickstyle/simple1" qsCatId="simple" csTypeId="urn:microsoft.com/office/officeart/2005/8/colors/accent1_1" csCatId="accent1" phldr="1"/>
      <dgm:spPr/>
      <dgm:t>
        <a:bodyPr/>
        <a:lstStyle/>
        <a:p>
          <a:endParaRPr lang="ru-RU"/>
        </a:p>
      </dgm:t>
    </dgm:pt>
    <dgm:pt modelId="{BD2037BC-EF73-4764-BCBD-6D3D5BCB63D2}">
      <dgm:prSet custT="1"/>
      <dgm:spPr/>
      <dgm:t>
        <a:bodyPr/>
        <a:lstStyle/>
        <a:p>
          <a:r>
            <a:rPr lang="ru-RU" sz="2000" dirty="0">
              <a:latin typeface="Times New Roman" pitchFamily="18" charset="0"/>
              <a:cs typeface="Times New Roman" pitchFamily="18" charset="0"/>
            </a:rPr>
            <a:t>Повышение компетентности и активности родителей в формировании личности ребенка в младшем школьном и подростковом возрасте;</a:t>
          </a:r>
          <a:endParaRPr lang="ru-RU" sz="2000" b="1" i="1" dirty="0"/>
        </a:p>
      </dgm:t>
    </dgm:pt>
    <dgm:pt modelId="{D62825A2-187F-4594-B735-7DF107AC68FF}" type="parTrans" cxnId="{6686FBF6-CF22-4EC0-9FB8-86444F29AC9F}">
      <dgm:prSet/>
      <dgm:spPr/>
      <dgm:t>
        <a:bodyPr/>
        <a:lstStyle/>
        <a:p>
          <a:endParaRPr lang="ru-RU"/>
        </a:p>
      </dgm:t>
    </dgm:pt>
    <dgm:pt modelId="{6AB21414-7414-44DA-9810-96572A6460B8}" type="sibTrans" cxnId="{6686FBF6-CF22-4EC0-9FB8-86444F29AC9F}">
      <dgm:prSet/>
      <dgm:spPr/>
      <dgm:t>
        <a:bodyPr/>
        <a:lstStyle/>
        <a:p>
          <a:endParaRPr lang="ru-RU"/>
        </a:p>
      </dgm:t>
    </dgm:pt>
    <dgm:pt modelId="{3A4F905F-20A3-4E88-8E59-B2B27BA31214}">
      <dgm:prSet phldrT="[Текст]" custT="1"/>
      <dgm:spPr/>
      <dgm:t>
        <a:bodyPr/>
        <a:lstStyle/>
        <a:p>
          <a:r>
            <a:rPr lang="ru-RU" sz="2000" dirty="0">
              <a:latin typeface="Times New Roman" pitchFamily="18" charset="0"/>
              <a:cs typeface="Times New Roman" pitchFamily="18" charset="0"/>
            </a:rPr>
            <a:t>Обсуждение наиболее актуальных и сложных вопросов воспитания и развития детей;</a:t>
          </a:r>
          <a:endParaRPr lang="ru-RU" sz="2000" b="1" i="1" dirty="0"/>
        </a:p>
      </dgm:t>
    </dgm:pt>
    <dgm:pt modelId="{6DFC1ADD-9556-43F6-A91B-F6BBDC42B081}" type="parTrans" cxnId="{A23F1E90-8938-4775-87E2-7826FDE0A907}">
      <dgm:prSet/>
      <dgm:spPr/>
      <dgm:t>
        <a:bodyPr/>
        <a:lstStyle/>
        <a:p>
          <a:endParaRPr lang="ru-RU"/>
        </a:p>
      </dgm:t>
    </dgm:pt>
    <dgm:pt modelId="{7660AA9C-2D1F-450B-9B15-1FD5E2060D6D}" type="sibTrans" cxnId="{A23F1E90-8938-4775-87E2-7826FDE0A907}">
      <dgm:prSet/>
      <dgm:spPr/>
      <dgm:t>
        <a:bodyPr/>
        <a:lstStyle/>
        <a:p>
          <a:endParaRPr lang="ru-RU"/>
        </a:p>
      </dgm:t>
    </dgm:pt>
    <dgm:pt modelId="{E3CD1C7C-ADDB-4771-B5A2-9A3DC9751D0A}">
      <dgm:prSet custT="1"/>
      <dgm:spPr/>
      <dgm:t>
        <a:bodyPr/>
        <a:lstStyle/>
        <a:p>
          <a:r>
            <a:rPr lang="ru-RU" sz="2000" dirty="0">
              <a:latin typeface="Times New Roman" pitchFamily="18" charset="0"/>
              <a:cs typeface="Times New Roman" pitchFamily="18" charset="0"/>
            </a:rPr>
            <a:t>Информирование родителей о приемах эффективного взаимодействия с несовершеннолетним ребёнком с целью сохранения его психического здоровья и создания в семье здорового нравственно-психологического климата;</a:t>
          </a:r>
          <a:endParaRPr lang="ru-RU" sz="2000" b="1" i="1" dirty="0"/>
        </a:p>
      </dgm:t>
    </dgm:pt>
    <dgm:pt modelId="{EC12360A-E677-4C54-BF95-3EBB7B1EF690}" type="parTrans" cxnId="{59C5981E-B96B-4FB7-A007-E453392A118C}">
      <dgm:prSet/>
      <dgm:spPr/>
      <dgm:t>
        <a:bodyPr/>
        <a:lstStyle/>
        <a:p>
          <a:endParaRPr lang="ru-RU"/>
        </a:p>
      </dgm:t>
    </dgm:pt>
    <dgm:pt modelId="{C972038C-1278-491E-A8E8-58241743AF71}" type="sibTrans" cxnId="{59C5981E-B96B-4FB7-A007-E453392A118C}">
      <dgm:prSet/>
      <dgm:spPr/>
      <dgm:t>
        <a:bodyPr/>
        <a:lstStyle/>
        <a:p>
          <a:endParaRPr lang="ru-RU"/>
        </a:p>
      </dgm:t>
    </dgm:pt>
    <dgm:pt modelId="{5D38C6B0-2B00-4047-A60B-98920CBF4B6C}">
      <dgm:prSet custT="1"/>
      <dgm:spPr/>
      <dgm:t>
        <a:bodyPr/>
        <a:lstStyle/>
        <a:p>
          <a:r>
            <a:rPr lang="ru-RU" sz="2000" dirty="0">
              <a:latin typeface="Times New Roman" pitchFamily="18" charset="0"/>
              <a:cs typeface="Times New Roman" pitchFamily="18" charset="0"/>
            </a:rPr>
            <a:t>Информирование родителей о причинах формирования, способах профилактики и снижения риска  зависимого и </a:t>
          </a:r>
          <a:r>
            <a:rPr lang="ru-RU" sz="2000" dirty="0" err="1">
              <a:latin typeface="Times New Roman" pitchFamily="18" charset="0"/>
              <a:cs typeface="Times New Roman" pitchFamily="18" charset="0"/>
            </a:rPr>
            <a:t>девиантного</a:t>
          </a:r>
          <a:r>
            <a:rPr lang="ru-RU" sz="2000" dirty="0">
              <a:latin typeface="Times New Roman" pitchFamily="18" charset="0"/>
              <a:cs typeface="Times New Roman" pitchFamily="18" charset="0"/>
            </a:rPr>
            <a:t> поведения;</a:t>
          </a:r>
          <a:endParaRPr lang="ru-RU" sz="2000" b="1" i="1" dirty="0"/>
        </a:p>
      </dgm:t>
    </dgm:pt>
    <dgm:pt modelId="{C34D0AFD-7808-49AA-BDAE-6CEE5D31BB2D}" type="parTrans" cxnId="{8830DFC3-B977-4F8D-BD1B-17146D4CCB62}">
      <dgm:prSet/>
      <dgm:spPr/>
      <dgm:t>
        <a:bodyPr/>
        <a:lstStyle/>
        <a:p>
          <a:endParaRPr lang="ru-RU"/>
        </a:p>
      </dgm:t>
    </dgm:pt>
    <dgm:pt modelId="{49C2BA72-D560-4497-A953-5C2D4BE5EF3A}" type="sibTrans" cxnId="{8830DFC3-B977-4F8D-BD1B-17146D4CCB62}">
      <dgm:prSet/>
      <dgm:spPr/>
      <dgm:t>
        <a:bodyPr/>
        <a:lstStyle/>
        <a:p>
          <a:endParaRPr lang="ru-RU"/>
        </a:p>
      </dgm:t>
    </dgm:pt>
    <dgm:pt modelId="{BEE2442B-C7ED-477A-B66A-4B8F6D2C3497}">
      <dgm:prSet custT="1"/>
      <dgm:spPr/>
      <dgm:t>
        <a:bodyPr/>
        <a:lstStyle/>
        <a:p>
          <a:r>
            <a:rPr lang="ru-RU" sz="2000" dirty="0">
              <a:latin typeface="Times New Roman" pitchFamily="18" charset="0"/>
              <a:cs typeface="Times New Roman" pitchFamily="18" charset="0"/>
            </a:rPr>
            <a:t>Повышение грамотности родителей относительно возможности формирования, причин и способах предотвращения </a:t>
          </a:r>
          <a:r>
            <a:rPr lang="ru-RU" sz="2000" dirty="0" err="1">
              <a:latin typeface="Times New Roman" pitchFamily="18" charset="0"/>
              <a:cs typeface="Times New Roman" pitchFamily="18" charset="0"/>
            </a:rPr>
            <a:t>аутоагрессивного</a:t>
          </a:r>
          <a:r>
            <a:rPr lang="ru-RU" sz="2000" dirty="0">
              <a:latin typeface="Times New Roman" pitchFamily="18" charset="0"/>
              <a:cs typeface="Times New Roman" pitchFamily="18" charset="0"/>
            </a:rPr>
            <a:t> и суицидального поведения детей и подростков;</a:t>
          </a:r>
          <a:endParaRPr lang="ru-RU" sz="2000" dirty="0"/>
        </a:p>
      </dgm:t>
    </dgm:pt>
    <dgm:pt modelId="{EA79FB03-6AB2-472C-AD02-111249641DDD}" type="parTrans" cxnId="{1936DF43-D5A5-42D1-B5CB-95585E48EA58}">
      <dgm:prSet/>
      <dgm:spPr/>
      <dgm:t>
        <a:bodyPr/>
        <a:lstStyle/>
        <a:p>
          <a:endParaRPr lang="ru-RU"/>
        </a:p>
      </dgm:t>
    </dgm:pt>
    <dgm:pt modelId="{80785E36-3A26-45A6-A100-AF0315FECA1C}" type="sibTrans" cxnId="{1936DF43-D5A5-42D1-B5CB-95585E48EA58}">
      <dgm:prSet/>
      <dgm:spPr/>
      <dgm:t>
        <a:bodyPr/>
        <a:lstStyle/>
        <a:p>
          <a:endParaRPr lang="ru-RU"/>
        </a:p>
      </dgm:t>
    </dgm:pt>
    <dgm:pt modelId="{B7834313-2405-44A9-9D9C-6A85EE9F073A}" type="pres">
      <dgm:prSet presAssocID="{C2A5A8CE-FB8E-4CA9-8CDD-AE6C4A6BC814}" presName="linear" presStyleCnt="0">
        <dgm:presLayoutVars>
          <dgm:dir/>
          <dgm:animLvl val="lvl"/>
          <dgm:resizeHandles val="exact"/>
        </dgm:presLayoutVars>
      </dgm:prSet>
      <dgm:spPr/>
      <dgm:t>
        <a:bodyPr/>
        <a:lstStyle/>
        <a:p>
          <a:endParaRPr lang="ru-RU"/>
        </a:p>
      </dgm:t>
    </dgm:pt>
    <dgm:pt modelId="{0B8C75E9-459B-460D-8BE8-C0994BC53DF6}" type="pres">
      <dgm:prSet presAssocID="{BD2037BC-EF73-4764-BCBD-6D3D5BCB63D2}" presName="parentLin" presStyleCnt="0"/>
      <dgm:spPr/>
    </dgm:pt>
    <dgm:pt modelId="{9280ABCE-5E49-400A-A54A-69BC815ECF04}" type="pres">
      <dgm:prSet presAssocID="{BD2037BC-EF73-4764-BCBD-6D3D5BCB63D2}" presName="parentLeftMargin" presStyleLbl="node1" presStyleIdx="0" presStyleCnt="5"/>
      <dgm:spPr/>
      <dgm:t>
        <a:bodyPr/>
        <a:lstStyle/>
        <a:p>
          <a:endParaRPr lang="ru-RU"/>
        </a:p>
      </dgm:t>
    </dgm:pt>
    <dgm:pt modelId="{8CF4B81A-79BD-4DA2-8CB4-42765F940330}" type="pres">
      <dgm:prSet presAssocID="{BD2037BC-EF73-4764-BCBD-6D3D5BCB63D2}" presName="parentText" presStyleLbl="node1" presStyleIdx="0" presStyleCnt="5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72061778-3088-4579-BC76-B86BA08A1CEB}" type="pres">
      <dgm:prSet presAssocID="{BD2037BC-EF73-4764-BCBD-6D3D5BCB63D2}" presName="negativeSpace" presStyleCnt="0"/>
      <dgm:spPr/>
    </dgm:pt>
    <dgm:pt modelId="{18A2AAA6-98CB-4BB5-81EC-184010F7AFB0}" type="pres">
      <dgm:prSet presAssocID="{BD2037BC-EF73-4764-BCBD-6D3D5BCB63D2}" presName="childText" presStyleLbl="conFgAcc1" presStyleIdx="0" presStyleCnt="5">
        <dgm:presLayoutVars>
          <dgm:bulletEnabled val="1"/>
        </dgm:presLayoutVars>
      </dgm:prSet>
      <dgm:spPr/>
    </dgm:pt>
    <dgm:pt modelId="{9D198D0B-F49D-41C2-A824-0BCC9474FCB7}" type="pres">
      <dgm:prSet presAssocID="{6AB21414-7414-44DA-9810-96572A6460B8}" presName="spaceBetweenRectangles" presStyleCnt="0"/>
      <dgm:spPr/>
    </dgm:pt>
    <dgm:pt modelId="{CF144FEE-C222-40DE-B6E6-59C65D6F4422}" type="pres">
      <dgm:prSet presAssocID="{3A4F905F-20A3-4E88-8E59-B2B27BA31214}" presName="parentLin" presStyleCnt="0"/>
      <dgm:spPr/>
    </dgm:pt>
    <dgm:pt modelId="{66EDB9DD-A40E-4C76-8983-109A2635D34D}" type="pres">
      <dgm:prSet presAssocID="{3A4F905F-20A3-4E88-8E59-B2B27BA31214}" presName="parentLeftMargin" presStyleLbl="node1" presStyleIdx="0" presStyleCnt="5"/>
      <dgm:spPr/>
      <dgm:t>
        <a:bodyPr/>
        <a:lstStyle/>
        <a:p>
          <a:endParaRPr lang="ru-RU"/>
        </a:p>
      </dgm:t>
    </dgm:pt>
    <dgm:pt modelId="{71529286-D2C9-4FBF-BEED-74638E098A7E}" type="pres">
      <dgm:prSet presAssocID="{3A4F905F-20A3-4E88-8E59-B2B27BA31214}" presName="parentText" presStyleLbl="node1" presStyleIdx="1" presStyleCnt="5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9A62AEA0-EC91-46E7-AC46-49A156E41840}" type="pres">
      <dgm:prSet presAssocID="{3A4F905F-20A3-4E88-8E59-B2B27BA31214}" presName="negativeSpace" presStyleCnt="0"/>
      <dgm:spPr/>
    </dgm:pt>
    <dgm:pt modelId="{C47353B9-BCE2-4091-AE78-41BA830469EE}" type="pres">
      <dgm:prSet presAssocID="{3A4F905F-20A3-4E88-8E59-B2B27BA31214}" presName="childText" presStyleLbl="conFgAcc1" presStyleIdx="1" presStyleCnt="5" custLinFactNeighborX="-49">
        <dgm:presLayoutVars>
          <dgm:bulletEnabled val="1"/>
        </dgm:presLayoutVars>
      </dgm:prSet>
      <dgm:spPr/>
    </dgm:pt>
    <dgm:pt modelId="{9D18AC2B-4479-4312-A775-47126497A2D2}" type="pres">
      <dgm:prSet presAssocID="{7660AA9C-2D1F-450B-9B15-1FD5E2060D6D}" presName="spaceBetweenRectangles" presStyleCnt="0"/>
      <dgm:spPr/>
    </dgm:pt>
    <dgm:pt modelId="{215AE937-F16C-4F00-A493-E16207643B3B}" type="pres">
      <dgm:prSet presAssocID="{E3CD1C7C-ADDB-4771-B5A2-9A3DC9751D0A}" presName="parentLin" presStyleCnt="0"/>
      <dgm:spPr/>
    </dgm:pt>
    <dgm:pt modelId="{A193452B-4315-45F1-A2FF-A6AC9B7EDF52}" type="pres">
      <dgm:prSet presAssocID="{E3CD1C7C-ADDB-4771-B5A2-9A3DC9751D0A}" presName="parentLeftMargin" presStyleLbl="node1" presStyleIdx="1" presStyleCnt="5"/>
      <dgm:spPr/>
      <dgm:t>
        <a:bodyPr/>
        <a:lstStyle/>
        <a:p>
          <a:endParaRPr lang="ru-RU"/>
        </a:p>
      </dgm:t>
    </dgm:pt>
    <dgm:pt modelId="{23D6F542-5631-4F02-9DF0-6718FDE7225A}" type="pres">
      <dgm:prSet presAssocID="{E3CD1C7C-ADDB-4771-B5A2-9A3DC9751D0A}" presName="parentText" presStyleLbl="node1" presStyleIdx="2" presStyleCnt="5" custScaleY="160090" custLinFactNeighborX="-974" custLinFactNeighborY="-8800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38DE252D-9D69-4F69-8EC2-E234D7A8566D}" type="pres">
      <dgm:prSet presAssocID="{E3CD1C7C-ADDB-4771-B5A2-9A3DC9751D0A}" presName="negativeSpace" presStyleCnt="0"/>
      <dgm:spPr/>
    </dgm:pt>
    <dgm:pt modelId="{37C825DE-5022-475A-801A-B54FA12D9E2B}" type="pres">
      <dgm:prSet presAssocID="{E3CD1C7C-ADDB-4771-B5A2-9A3DC9751D0A}" presName="childText" presStyleLbl="conFgAcc1" presStyleIdx="2" presStyleCnt="5">
        <dgm:presLayoutVars>
          <dgm:bulletEnabled val="1"/>
        </dgm:presLayoutVars>
      </dgm:prSet>
      <dgm:spPr/>
    </dgm:pt>
    <dgm:pt modelId="{2CDE2594-A42C-4CB2-9C1D-B6676B7B451E}" type="pres">
      <dgm:prSet presAssocID="{C972038C-1278-491E-A8E8-58241743AF71}" presName="spaceBetweenRectangles" presStyleCnt="0"/>
      <dgm:spPr/>
    </dgm:pt>
    <dgm:pt modelId="{56DE2CD1-9586-403F-B8A3-B9C7910F2BF6}" type="pres">
      <dgm:prSet presAssocID="{5D38C6B0-2B00-4047-A60B-98920CBF4B6C}" presName="parentLin" presStyleCnt="0"/>
      <dgm:spPr/>
    </dgm:pt>
    <dgm:pt modelId="{1DEA4673-8903-45EE-AC9C-7058B0484914}" type="pres">
      <dgm:prSet presAssocID="{5D38C6B0-2B00-4047-A60B-98920CBF4B6C}" presName="parentLeftMargin" presStyleLbl="node1" presStyleIdx="2" presStyleCnt="5" custLinFactNeighborX="-974" custLinFactNeighborY="-8800"/>
      <dgm:spPr/>
      <dgm:t>
        <a:bodyPr/>
        <a:lstStyle/>
        <a:p>
          <a:endParaRPr lang="ru-RU"/>
        </a:p>
      </dgm:t>
    </dgm:pt>
    <dgm:pt modelId="{A3CAC74C-22FE-4693-B925-348399D9BE46}" type="pres">
      <dgm:prSet presAssocID="{5D38C6B0-2B00-4047-A60B-98920CBF4B6C}" presName="parentText" presStyleLbl="node1" presStyleIdx="3" presStyleCnt="5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6F83A32A-958C-48D4-98B3-DB6F75FCD93A}" type="pres">
      <dgm:prSet presAssocID="{5D38C6B0-2B00-4047-A60B-98920CBF4B6C}" presName="negativeSpace" presStyleCnt="0"/>
      <dgm:spPr/>
    </dgm:pt>
    <dgm:pt modelId="{A4356370-F8B8-4C2E-8640-17DE958BE67E}" type="pres">
      <dgm:prSet presAssocID="{5D38C6B0-2B00-4047-A60B-98920CBF4B6C}" presName="childText" presStyleLbl="conFgAcc1" presStyleIdx="3" presStyleCnt="5">
        <dgm:presLayoutVars>
          <dgm:bulletEnabled val="1"/>
        </dgm:presLayoutVars>
      </dgm:prSet>
      <dgm:spPr/>
    </dgm:pt>
    <dgm:pt modelId="{41B7BDAD-833A-41A1-9EC7-28492415F519}" type="pres">
      <dgm:prSet presAssocID="{49C2BA72-D560-4497-A953-5C2D4BE5EF3A}" presName="spaceBetweenRectangles" presStyleCnt="0"/>
      <dgm:spPr/>
    </dgm:pt>
    <dgm:pt modelId="{18E5DE85-2742-4355-B8EF-21796BDC0942}" type="pres">
      <dgm:prSet presAssocID="{BEE2442B-C7ED-477A-B66A-4B8F6D2C3497}" presName="parentLin" presStyleCnt="0"/>
      <dgm:spPr/>
    </dgm:pt>
    <dgm:pt modelId="{2D61E34B-A0FD-424A-9EF7-EC3DE51B0436}" type="pres">
      <dgm:prSet presAssocID="{BEE2442B-C7ED-477A-B66A-4B8F6D2C3497}" presName="parentLeftMargin" presStyleLbl="node1" presStyleIdx="3" presStyleCnt="5"/>
      <dgm:spPr/>
      <dgm:t>
        <a:bodyPr/>
        <a:lstStyle/>
        <a:p>
          <a:endParaRPr lang="ru-RU"/>
        </a:p>
      </dgm:t>
    </dgm:pt>
    <dgm:pt modelId="{3524541F-53CB-41A5-8649-6A87D04340F1}" type="pres">
      <dgm:prSet presAssocID="{BEE2442B-C7ED-477A-B66A-4B8F6D2C3497}" presName="parentText" presStyleLbl="node1" presStyleIdx="4" presStyleCnt="5">
        <dgm:presLayoutVars>
          <dgm:chMax val="0"/>
          <dgm:bulletEnabled val="1"/>
        </dgm:presLayoutVars>
      </dgm:prSet>
      <dgm:spPr/>
      <dgm:t>
        <a:bodyPr/>
        <a:lstStyle/>
        <a:p>
          <a:endParaRPr lang="ru-RU"/>
        </a:p>
      </dgm:t>
    </dgm:pt>
    <dgm:pt modelId="{5FE48344-D9FC-4D77-A222-675133BDD114}" type="pres">
      <dgm:prSet presAssocID="{BEE2442B-C7ED-477A-B66A-4B8F6D2C3497}" presName="negativeSpace" presStyleCnt="0"/>
      <dgm:spPr/>
    </dgm:pt>
    <dgm:pt modelId="{B5956874-126D-4266-9A8F-AD4F24581055}" type="pres">
      <dgm:prSet presAssocID="{BEE2442B-C7ED-477A-B66A-4B8F6D2C3497}" presName="childText" presStyleLbl="conFgAcc1" presStyleIdx="4" presStyleCnt="5">
        <dgm:presLayoutVars>
          <dgm:bulletEnabled val="1"/>
        </dgm:presLayoutVars>
      </dgm:prSet>
      <dgm:spPr/>
    </dgm:pt>
  </dgm:ptLst>
  <dgm:cxnLst>
    <dgm:cxn modelId="{561853F6-370D-43F2-A58D-2F94369B429F}" type="presOf" srcId="{C2A5A8CE-FB8E-4CA9-8CDD-AE6C4A6BC814}" destId="{B7834313-2405-44A9-9D9C-6A85EE9F073A}" srcOrd="0" destOrd="0" presId="urn:microsoft.com/office/officeart/2005/8/layout/list1"/>
    <dgm:cxn modelId="{B592CB49-9016-460E-9810-68D2C3F7B360}" type="presOf" srcId="{E3CD1C7C-ADDB-4771-B5A2-9A3DC9751D0A}" destId="{23D6F542-5631-4F02-9DF0-6718FDE7225A}" srcOrd="1" destOrd="0" presId="urn:microsoft.com/office/officeart/2005/8/layout/list1"/>
    <dgm:cxn modelId="{72426DA0-77E3-4B32-A83F-97C85F96E735}" type="presOf" srcId="{BEE2442B-C7ED-477A-B66A-4B8F6D2C3497}" destId="{2D61E34B-A0FD-424A-9EF7-EC3DE51B0436}" srcOrd="0" destOrd="0" presId="urn:microsoft.com/office/officeart/2005/8/layout/list1"/>
    <dgm:cxn modelId="{F5C43CAC-A482-4795-8E30-5C23CCAF68A4}" type="presOf" srcId="{BD2037BC-EF73-4764-BCBD-6D3D5BCB63D2}" destId="{9280ABCE-5E49-400A-A54A-69BC815ECF04}" srcOrd="0" destOrd="0" presId="urn:microsoft.com/office/officeart/2005/8/layout/list1"/>
    <dgm:cxn modelId="{CCA8A0B5-09A0-424B-BDB0-C82EC0682C64}" type="presOf" srcId="{BD2037BC-EF73-4764-BCBD-6D3D5BCB63D2}" destId="{8CF4B81A-79BD-4DA2-8CB4-42765F940330}" srcOrd="1" destOrd="0" presId="urn:microsoft.com/office/officeart/2005/8/layout/list1"/>
    <dgm:cxn modelId="{A23F1E90-8938-4775-87E2-7826FDE0A907}" srcId="{C2A5A8CE-FB8E-4CA9-8CDD-AE6C4A6BC814}" destId="{3A4F905F-20A3-4E88-8E59-B2B27BA31214}" srcOrd="1" destOrd="0" parTransId="{6DFC1ADD-9556-43F6-A91B-F6BBDC42B081}" sibTransId="{7660AA9C-2D1F-450B-9B15-1FD5E2060D6D}"/>
    <dgm:cxn modelId="{6686FBF6-CF22-4EC0-9FB8-86444F29AC9F}" srcId="{C2A5A8CE-FB8E-4CA9-8CDD-AE6C4A6BC814}" destId="{BD2037BC-EF73-4764-BCBD-6D3D5BCB63D2}" srcOrd="0" destOrd="0" parTransId="{D62825A2-187F-4594-B735-7DF107AC68FF}" sibTransId="{6AB21414-7414-44DA-9810-96572A6460B8}"/>
    <dgm:cxn modelId="{443F954A-F0FB-406E-8916-2CE11DA5F0AC}" type="presOf" srcId="{3A4F905F-20A3-4E88-8E59-B2B27BA31214}" destId="{66EDB9DD-A40E-4C76-8983-109A2635D34D}" srcOrd="0" destOrd="0" presId="urn:microsoft.com/office/officeart/2005/8/layout/list1"/>
    <dgm:cxn modelId="{59C5981E-B96B-4FB7-A007-E453392A118C}" srcId="{C2A5A8CE-FB8E-4CA9-8CDD-AE6C4A6BC814}" destId="{E3CD1C7C-ADDB-4771-B5A2-9A3DC9751D0A}" srcOrd="2" destOrd="0" parTransId="{EC12360A-E677-4C54-BF95-3EBB7B1EF690}" sibTransId="{C972038C-1278-491E-A8E8-58241743AF71}"/>
    <dgm:cxn modelId="{DAC3269C-28E5-4ED7-9F3F-8003B7894E80}" type="presOf" srcId="{5D38C6B0-2B00-4047-A60B-98920CBF4B6C}" destId="{1DEA4673-8903-45EE-AC9C-7058B0484914}" srcOrd="0" destOrd="0" presId="urn:microsoft.com/office/officeart/2005/8/layout/list1"/>
    <dgm:cxn modelId="{54C275D6-DE66-4FA9-9FDE-35A5948CD4DB}" type="presOf" srcId="{E3CD1C7C-ADDB-4771-B5A2-9A3DC9751D0A}" destId="{A193452B-4315-45F1-A2FF-A6AC9B7EDF52}" srcOrd="0" destOrd="0" presId="urn:microsoft.com/office/officeart/2005/8/layout/list1"/>
    <dgm:cxn modelId="{1936DF43-D5A5-42D1-B5CB-95585E48EA58}" srcId="{C2A5A8CE-FB8E-4CA9-8CDD-AE6C4A6BC814}" destId="{BEE2442B-C7ED-477A-B66A-4B8F6D2C3497}" srcOrd="4" destOrd="0" parTransId="{EA79FB03-6AB2-472C-AD02-111249641DDD}" sibTransId="{80785E36-3A26-45A6-A100-AF0315FECA1C}"/>
    <dgm:cxn modelId="{1F91D828-EB40-4A60-869C-F77EC139FAA5}" type="presOf" srcId="{3A4F905F-20A3-4E88-8E59-B2B27BA31214}" destId="{71529286-D2C9-4FBF-BEED-74638E098A7E}" srcOrd="1" destOrd="0" presId="urn:microsoft.com/office/officeart/2005/8/layout/list1"/>
    <dgm:cxn modelId="{CB054D99-5156-4D5C-881D-F5D5F95E4817}" type="presOf" srcId="{BEE2442B-C7ED-477A-B66A-4B8F6D2C3497}" destId="{3524541F-53CB-41A5-8649-6A87D04340F1}" srcOrd="1" destOrd="0" presId="urn:microsoft.com/office/officeart/2005/8/layout/list1"/>
    <dgm:cxn modelId="{6ABB6EC4-C9BA-4215-B91F-0C8C535E8CEB}" type="presOf" srcId="{5D38C6B0-2B00-4047-A60B-98920CBF4B6C}" destId="{A3CAC74C-22FE-4693-B925-348399D9BE46}" srcOrd="1" destOrd="0" presId="urn:microsoft.com/office/officeart/2005/8/layout/list1"/>
    <dgm:cxn modelId="{8830DFC3-B977-4F8D-BD1B-17146D4CCB62}" srcId="{C2A5A8CE-FB8E-4CA9-8CDD-AE6C4A6BC814}" destId="{5D38C6B0-2B00-4047-A60B-98920CBF4B6C}" srcOrd="3" destOrd="0" parTransId="{C34D0AFD-7808-49AA-BDAE-6CEE5D31BB2D}" sibTransId="{49C2BA72-D560-4497-A953-5C2D4BE5EF3A}"/>
    <dgm:cxn modelId="{02461DC5-E87D-4A27-9932-18213314AAE6}" type="presParOf" srcId="{B7834313-2405-44A9-9D9C-6A85EE9F073A}" destId="{0B8C75E9-459B-460D-8BE8-C0994BC53DF6}" srcOrd="0" destOrd="0" presId="urn:microsoft.com/office/officeart/2005/8/layout/list1"/>
    <dgm:cxn modelId="{1E069BDF-A70C-4A2E-B084-AD847E2AC59E}" type="presParOf" srcId="{0B8C75E9-459B-460D-8BE8-C0994BC53DF6}" destId="{9280ABCE-5E49-400A-A54A-69BC815ECF04}" srcOrd="0" destOrd="0" presId="urn:microsoft.com/office/officeart/2005/8/layout/list1"/>
    <dgm:cxn modelId="{1B7093BF-823F-4C85-BF3D-164DB2DE2D95}" type="presParOf" srcId="{0B8C75E9-459B-460D-8BE8-C0994BC53DF6}" destId="{8CF4B81A-79BD-4DA2-8CB4-42765F940330}" srcOrd="1" destOrd="0" presId="urn:microsoft.com/office/officeart/2005/8/layout/list1"/>
    <dgm:cxn modelId="{EBBE618D-F55B-4584-8509-41EA69BCA4B5}" type="presParOf" srcId="{B7834313-2405-44A9-9D9C-6A85EE9F073A}" destId="{72061778-3088-4579-BC76-B86BA08A1CEB}" srcOrd="1" destOrd="0" presId="urn:microsoft.com/office/officeart/2005/8/layout/list1"/>
    <dgm:cxn modelId="{A134989B-D937-4F8D-9090-61ABC120A2CE}" type="presParOf" srcId="{B7834313-2405-44A9-9D9C-6A85EE9F073A}" destId="{18A2AAA6-98CB-4BB5-81EC-184010F7AFB0}" srcOrd="2" destOrd="0" presId="urn:microsoft.com/office/officeart/2005/8/layout/list1"/>
    <dgm:cxn modelId="{20898DB6-75A1-4B8E-BBCF-12ABE23F5C9F}" type="presParOf" srcId="{B7834313-2405-44A9-9D9C-6A85EE9F073A}" destId="{9D198D0B-F49D-41C2-A824-0BCC9474FCB7}" srcOrd="3" destOrd="0" presId="urn:microsoft.com/office/officeart/2005/8/layout/list1"/>
    <dgm:cxn modelId="{0157DE51-225B-4C98-8F15-8E6ED6281F1C}" type="presParOf" srcId="{B7834313-2405-44A9-9D9C-6A85EE9F073A}" destId="{CF144FEE-C222-40DE-B6E6-59C65D6F4422}" srcOrd="4" destOrd="0" presId="urn:microsoft.com/office/officeart/2005/8/layout/list1"/>
    <dgm:cxn modelId="{7FA905D8-DA62-462F-9196-DD87B03B4873}" type="presParOf" srcId="{CF144FEE-C222-40DE-B6E6-59C65D6F4422}" destId="{66EDB9DD-A40E-4C76-8983-109A2635D34D}" srcOrd="0" destOrd="0" presId="urn:microsoft.com/office/officeart/2005/8/layout/list1"/>
    <dgm:cxn modelId="{B43E58E7-4DB1-4A46-B025-E075B6E76E99}" type="presParOf" srcId="{CF144FEE-C222-40DE-B6E6-59C65D6F4422}" destId="{71529286-D2C9-4FBF-BEED-74638E098A7E}" srcOrd="1" destOrd="0" presId="urn:microsoft.com/office/officeart/2005/8/layout/list1"/>
    <dgm:cxn modelId="{F50D65D0-54EF-4722-84C4-433AA2CE240E}" type="presParOf" srcId="{B7834313-2405-44A9-9D9C-6A85EE9F073A}" destId="{9A62AEA0-EC91-46E7-AC46-49A156E41840}" srcOrd="5" destOrd="0" presId="urn:microsoft.com/office/officeart/2005/8/layout/list1"/>
    <dgm:cxn modelId="{32C05C61-0EA4-4C3A-9B8D-114692129221}" type="presParOf" srcId="{B7834313-2405-44A9-9D9C-6A85EE9F073A}" destId="{C47353B9-BCE2-4091-AE78-41BA830469EE}" srcOrd="6" destOrd="0" presId="urn:microsoft.com/office/officeart/2005/8/layout/list1"/>
    <dgm:cxn modelId="{37ED401A-D905-4A7C-860F-C5D1E26E5D6C}" type="presParOf" srcId="{B7834313-2405-44A9-9D9C-6A85EE9F073A}" destId="{9D18AC2B-4479-4312-A775-47126497A2D2}" srcOrd="7" destOrd="0" presId="urn:microsoft.com/office/officeart/2005/8/layout/list1"/>
    <dgm:cxn modelId="{2B552372-7CF7-4531-AEEA-FAAFCA243CE3}" type="presParOf" srcId="{B7834313-2405-44A9-9D9C-6A85EE9F073A}" destId="{215AE937-F16C-4F00-A493-E16207643B3B}" srcOrd="8" destOrd="0" presId="urn:microsoft.com/office/officeart/2005/8/layout/list1"/>
    <dgm:cxn modelId="{2DF88940-D5CC-492D-8419-DF36628CC81F}" type="presParOf" srcId="{215AE937-F16C-4F00-A493-E16207643B3B}" destId="{A193452B-4315-45F1-A2FF-A6AC9B7EDF52}" srcOrd="0" destOrd="0" presId="urn:microsoft.com/office/officeart/2005/8/layout/list1"/>
    <dgm:cxn modelId="{BB17AF0A-7507-438D-BB54-34B40BF798AD}" type="presParOf" srcId="{215AE937-F16C-4F00-A493-E16207643B3B}" destId="{23D6F542-5631-4F02-9DF0-6718FDE7225A}" srcOrd="1" destOrd="0" presId="urn:microsoft.com/office/officeart/2005/8/layout/list1"/>
    <dgm:cxn modelId="{8D40E7B8-4CE2-4BA3-9EEC-9FCB08547D95}" type="presParOf" srcId="{B7834313-2405-44A9-9D9C-6A85EE9F073A}" destId="{38DE252D-9D69-4F69-8EC2-E234D7A8566D}" srcOrd="9" destOrd="0" presId="urn:microsoft.com/office/officeart/2005/8/layout/list1"/>
    <dgm:cxn modelId="{644304C2-0F83-4504-BD0A-8A3B65A2333A}" type="presParOf" srcId="{B7834313-2405-44A9-9D9C-6A85EE9F073A}" destId="{37C825DE-5022-475A-801A-B54FA12D9E2B}" srcOrd="10" destOrd="0" presId="urn:microsoft.com/office/officeart/2005/8/layout/list1"/>
    <dgm:cxn modelId="{5D1B22C3-FFB5-4301-8C1B-CFE0D29AAF2A}" type="presParOf" srcId="{B7834313-2405-44A9-9D9C-6A85EE9F073A}" destId="{2CDE2594-A42C-4CB2-9C1D-B6676B7B451E}" srcOrd="11" destOrd="0" presId="urn:microsoft.com/office/officeart/2005/8/layout/list1"/>
    <dgm:cxn modelId="{34EDFF92-2017-4CA5-A959-60DC89CAA591}" type="presParOf" srcId="{B7834313-2405-44A9-9D9C-6A85EE9F073A}" destId="{56DE2CD1-9586-403F-B8A3-B9C7910F2BF6}" srcOrd="12" destOrd="0" presId="urn:microsoft.com/office/officeart/2005/8/layout/list1"/>
    <dgm:cxn modelId="{69E29AC2-2AAA-4C4B-AA8B-CF40DD71F079}" type="presParOf" srcId="{56DE2CD1-9586-403F-B8A3-B9C7910F2BF6}" destId="{1DEA4673-8903-45EE-AC9C-7058B0484914}" srcOrd="0" destOrd="0" presId="urn:microsoft.com/office/officeart/2005/8/layout/list1"/>
    <dgm:cxn modelId="{0F17C6CB-FEF4-42EB-80DE-046B074C6C31}" type="presParOf" srcId="{56DE2CD1-9586-403F-B8A3-B9C7910F2BF6}" destId="{A3CAC74C-22FE-4693-B925-348399D9BE46}" srcOrd="1" destOrd="0" presId="urn:microsoft.com/office/officeart/2005/8/layout/list1"/>
    <dgm:cxn modelId="{6D98E06A-50CE-47E1-892B-1775E20D46B5}" type="presParOf" srcId="{B7834313-2405-44A9-9D9C-6A85EE9F073A}" destId="{6F83A32A-958C-48D4-98B3-DB6F75FCD93A}" srcOrd="13" destOrd="0" presId="urn:microsoft.com/office/officeart/2005/8/layout/list1"/>
    <dgm:cxn modelId="{2D4F27F2-1630-4CF4-8533-BFF47C1F57ED}" type="presParOf" srcId="{B7834313-2405-44A9-9D9C-6A85EE9F073A}" destId="{A4356370-F8B8-4C2E-8640-17DE958BE67E}" srcOrd="14" destOrd="0" presId="urn:microsoft.com/office/officeart/2005/8/layout/list1"/>
    <dgm:cxn modelId="{E2976D7C-4F83-4443-B515-65AA99A9ADF9}" type="presParOf" srcId="{B7834313-2405-44A9-9D9C-6A85EE9F073A}" destId="{41B7BDAD-833A-41A1-9EC7-28492415F519}" srcOrd="15" destOrd="0" presId="urn:microsoft.com/office/officeart/2005/8/layout/list1"/>
    <dgm:cxn modelId="{EF6B3EA5-6AFC-438C-A356-BCB0835640D0}" type="presParOf" srcId="{B7834313-2405-44A9-9D9C-6A85EE9F073A}" destId="{18E5DE85-2742-4355-B8EF-21796BDC0942}" srcOrd="16" destOrd="0" presId="urn:microsoft.com/office/officeart/2005/8/layout/list1"/>
    <dgm:cxn modelId="{AC943184-5223-4113-9D0F-F302F4E70E41}" type="presParOf" srcId="{18E5DE85-2742-4355-B8EF-21796BDC0942}" destId="{2D61E34B-A0FD-424A-9EF7-EC3DE51B0436}" srcOrd="0" destOrd="0" presId="urn:microsoft.com/office/officeart/2005/8/layout/list1"/>
    <dgm:cxn modelId="{C7EF68C7-5702-48F2-B5D7-DC65613EA39A}" type="presParOf" srcId="{18E5DE85-2742-4355-B8EF-21796BDC0942}" destId="{3524541F-53CB-41A5-8649-6A87D04340F1}" srcOrd="1" destOrd="0" presId="urn:microsoft.com/office/officeart/2005/8/layout/list1"/>
    <dgm:cxn modelId="{9A8D628B-70C0-41FF-BD14-B9EC5C5365B5}" type="presParOf" srcId="{B7834313-2405-44A9-9D9C-6A85EE9F073A}" destId="{5FE48344-D9FC-4D77-A222-675133BDD114}" srcOrd="17" destOrd="0" presId="urn:microsoft.com/office/officeart/2005/8/layout/list1"/>
    <dgm:cxn modelId="{9BF90A04-BDCE-41FD-BEAC-717F80E67F8B}" type="presParOf" srcId="{B7834313-2405-44A9-9D9C-6A85EE9F073A}" destId="{B5956874-126D-4266-9A8F-AD4F24581055}" srcOrd="18" destOrd="0" presId="urn:microsoft.com/office/officeart/2005/8/layout/list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5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6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7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drawing8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4">
  <dgm:title val=""/>
  <dgm:desc val=""/>
  <dgm:catLst>
    <dgm:cat type="hierarchy" pri="4000"/>
    <dgm:cat type="list" pri="24000"/>
    <dgm:cat type="relationship" pri="1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Name0">
    <dgm:varLst>
      <dgm:chPref val="1"/>
      <dgm:dir/>
      <dgm:animOne val="branch"/>
      <dgm:animLvl val="lvl"/>
      <dgm:resizeHandles/>
    </dgm:varLst>
    <dgm:choose name="Name1">
      <dgm:if name="Name2" func="var" arg="dir" op="equ" val="norm">
        <dgm:alg type="lin">
          <dgm:param type="linDir" val="fromL"/>
          <dgm:param type="nodeVertAlign" val="t"/>
        </dgm:alg>
      </dgm:if>
      <dgm:else name="Name3">
        <dgm:alg type="lin">
          <dgm:param type="linDir" val="fromR"/>
          <dgm:param type="nodeVertAlign" val="t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vertOne" refType="w"/>
      <dgm:constr type="w" for="des" forName="horzOne" refType="w"/>
      <dgm:constr type="w" for="des" forName="txOne" refType="w"/>
      <dgm:constr type="w" for="des" forName="vertTwo" refType="w"/>
      <dgm:constr type="w" for="des" forName="horzTwo" refType="w"/>
      <dgm:constr type="w" for="des" forName="txTwo" refType="w"/>
      <dgm:constr type="w" for="des" forName="vertThree" refType="w"/>
      <dgm:constr type="w" for="des" forName="horzThree" refType="w"/>
      <dgm:constr type="w" for="des" forName="txThree" refType="w"/>
      <dgm:constr type="w" for="des" forName="vertFour" refType="w"/>
      <dgm:constr type="w" for="des" forName="horzFour" refType="w"/>
      <dgm:constr type="w" for="des" forName="txFour" refType="w"/>
      <dgm:constr type="h" for="des" ptType="node" op="equ"/>
      <dgm:constr type="h" for="des" forName="txOne" refType="h"/>
      <dgm:constr type="userH" for="des" ptType="node" refType="h" refFor="des" refForName="txOne"/>
      <dgm:constr type="primFontSz" for="des" forName="txOne" val="65"/>
      <dgm:constr type="primFontSz" for="des" forName="txTwo" val="65"/>
      <dgm:constr type="primFontSz" for="des" forName="txTwo" refType="primFontSz" refFor="des" refForName="txOne" op="lte"/>
      <dgm:constr type="primFontSz" for="des" forName="txThree" val="65"/>
      <dgm:constr type="primFontSz" for="des" forName="txThree" refType="primFontSz" refFor="des" refForName="txOne" op="lte"/>
      <dgm:constr type="primFontSz" for="des" forName="txThree" refType="primFontSz" refFor="des" refForName="txTwo" op="lte"/>
      <dgm:constr type="primFontSz" for="des" forName="txFour" val="65"/>
      <dgm:constr type="primFontSz" for="des" forName="txFour" refType="primFontSz" refFor="des" refForName="txOne" op="lte"/>
      <dgm:constr type="primFontSz" for="des" forName="txFour" refType="primFontSz" refFor="des" refForName="txTwo" op="lte"/>
      <dgm:constr type="primFontSz" for="des" forName="txFour" refType="primFontSz" refFor="des" refForName="txThree" op="lte"/>
      <dgm:constr type="w" for="des" forName="sibSpaceOne" refType="w" fact="0.168"/>
      <dgm:constr type="w" for="des" forName="sibSpaceTwo" refType="w" refFor="des" refForName="sibSpaceOne" op="equ" fact="0.5"/>
      <dgm:constr type="w" for="des" forName="sibSpaceThree" refType="w" refFor="des" refForName="sibSpaceTwo" op="equ" fact="0.5"/>
      <dgm:constr type="w" for="des" forName="sibSpaceFour" refType="w" refFor="des" refForName="sibSpaceThree" op="equ" fact="0.5"/>
      <dgm:constr type="h" for="des" forName="parTransOne" refType="w" fact="0.056"/>
      <dgm:constr type="h" for="des" forName="parTransTwo" refType="h" refFor="des" refForName="parTransOne" op="equ"/>
      <dgm:constr type="h" for="des" forName="parTransThree" refType="h" refFor="des" refForName="parTransTwo" op="equ"/>
      <dgm:constr type="h" for="des" forName="parTransFour" refType="h" refFor="des" refForName="parTransThree" op="equ"/>
    </dgm:constrLst>
    <dgm:ruleLst/>
    <dgm:forEach name="Name4" axis="ch" ptType="node">
      <dgm:layoutNode name="vertOne">
        <dgm:alg type="lin">
          <dgm:param type="linDir" val="fromT"/>
        </dgm:alg>
        <dgm:shape xmlns:r="http://schemas.openxmlformats.org/officeDocument/2006/relationships" r:blip="">
          <dgm:adjLst/>
        </dgm:shape>
        <dgm:presOf/>
        <dgm:constrLst>
          <dgm:constr type="w" for="ch" forName="txOne" refType="w" refFor="ch" refForName="horzOne" op="gte"/>
        </dgm:constrLst>
        <dgm:ruleLst/>
        <dgm:layoutNode name="txOne" styleLbl="node0">
          <dgm:varLst>
            <dgm:chPref val="3"/>
          </dgm:varLst>
          <dgm:alg type="tx"/>
          <dgm:shape xmlns:r="http://schemas.openxmlformats.org/officeDocument/2006/relationships" type="roundRect" r:blip="">
            <dgm:adjLst>
              <dgm:adj idx="1" val="0.1"/>
            </dgm:adjLst>
          </dgm:shape>
          <dgm:presOf axis="self"/>
          <dgm:constrLst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primFontSz" val="5" fact="NaN" max="NaN"/>
          </dgm:ruleLst>
        </dgm:layoutNode>
        <dgm:choose name="Name5">
          <dgm:if name="Name6" axis="des" ptType="node" func="cnt" op="gt" val="0">
            <dgm:layoutNode name="parTransOn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if>
          <dgm:else name="Name7"/>
        </dgm:choose>
        <dgm:layoutNode name="horzOne">
          <dgm:choose name="Name8">
            <dgm:if name="Name9" func="var" arg="dir" op="equ" val="norm">
              <dgm:alg type="lin">
                <dgm:param type="linDir" val="fromL"/>
                <dgm:param type="nodeVertAlign" val="t"/>
              </dgm:alg>
            </dgm:if>
            <dgm:else name="Name10">
              <dgm:alg type="lin">
                <dgm:param type="linDir" val="fromR"/>
                <dgm:param type="nodeVertAlign" val="t"/>
              </dgm:alg>
            </dgm:else>
          </dgm:choose>
          <dgm:shape xmlns:r="http://schemas.openxmlformats.org/officeDocument/2006/relationships" r:blip="">
            <dgm:adjLst/>
          </dgm:shape>
          <dgm:presOf/>
          <dgm:constrLst/>
          <dgm:ruleLst>
            <dgm:rule type="w" val="INF" fact="NaN" max="NaN"/>
          </dgm:ruleLst>
          <dgm:forEach name="Name11" axis="ch" ptType="node">
            <dgm:layoutNode name="vertTwo">
              <dgm:alg type="lin">
                <dgm:param type="linDir" val="fromT"/>
              </dgm:alg>
              <dgm:shape xmlns:r="http://schemas.openxmlformats.org/officeDocument/2006/relationships" r:blip="">
                <dgm:adjLst/>
              </dgm:shape>
              <dgm:presOf/>
              <dgm:constrLst>
                <dgm:constr type="w" for="ch" forName="txTwo" refType="w" refFor="ch" refForName="horzTwo" op="gte"/>
              </dgm:constrLst>
              <dgm:ruleLst/>
              <dgm:layoutNode name="txTwo">
                <dgm:varLst>
                  <dgm:chPref val="3"/>
                </dgm:varLst>
                <dgm:alg type="tx"/>
                <dgm:shape xmlns:r="http://schemas.openxmlformats.org/officeDocument/2006/relationships" type="roundRect" r:blip="">
                  <dgm:adjLst>
                    <dgm:adj idx="1" val="0.1"/>
                  </dgm:adjLst>
                </dgm:shape>
                <dgm:presOf axis="self"/>
                <dgm:constrLst>
                  <dgm:constr type="userH"/>
                  <dgm:constr type="h" refType="userH"/>
                  <dgm:constr type="tMarg" refType="primFontSz" fact="0.3"/>
                  <dgm:constr type="bMarg" refType="primFontSz" fact="0.3"/>
                  <dgm:constr type="lMarg" refType="primFontSz" fact="0.3"/>
                  <dgm:constr type="rMarg" refType="primFontSz" fact="0.3"/>
                </dgm:constrLst>
                <dgm:ruleLst>
                  <dgm:rule type="primFontSz" val="5" fact="NaN" max="NaN"/>
                </dgm:ruleLst>
              </dgm:layoutNode>
              <dgm:choose name="Name12">
                <dgm:if name="Name13" axis="des" ptType="node" func="cnt" op="gt" val="0">
                  <dgm:layoutNode name="parTransTwo">
                    <dgm:alg type="sp"/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</dgm:layoutNode>
                </dgm:if>
                <dgm:else name="Name14"/>
              </dgm:choose>
              <dgm:layoutNode name="horzTwo">
                <dgm:choose name="Name15">
                  <dgm:if name="Name16" func="var" arg="dir" op="equ" val="norm">
                    <dgm:alg type="lin">
                      <dgm:param type="linDir" val="fromL"/>
                      <dgm:param type="nodeVertAlign" val="t"/>
                    </dgm:alg>
                  </dgm:if>
                  <dgm:else name="Name17">
                    <dgm:alg type="lin">
                      <dgm:param type="linDir" val="fromR"/>
                      <dgm:param type="nodeVertAlign" val="t"/>
                    </dgm:alg>
                  </dgm:else>
                </dgm:choose>
                <dgm:shape xmlns:r="http://schemas.openxmlformats.org/officeDocument/2006/relationships" r:blip="">
                  <dgm:adjLst/>
                </dgm:shape>
                <dgm:presOf/>
                <dgm:constrLst/>
                <dgm:ruleLst>
                  <dgm:rule type="w" val="INF" fact="NaN" max="NaN"/>
                </dgm:ruleLst>
                <dgm:forEach name="Name18" axis="ch" ptType="node">
                  <dgm:layoutNode name="vertThree">
                    <dgm:alg type="lin">
                      <dgm:param type="linDir" val="fromT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w" for="ch" forName="txThree" refType="w" refFor="ch" refForName="horzThree" op="gte"/>
                    </dgm:constrLst>
                    <dgm:ruleLst/>
                    <dgm:layoutNode name="txThree">
                      <dgm:varLst>
                        <dgm:chPref val="3"/>
                      </dgm:varLst>
                      <dgm:alg type="tx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self"/>
                      <dgm:constrLst>
                        <dgm:constr type="userH"/>
                        <dgm:constr type="h" refType="userH"/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choose name="Name19">
                      <dgm:if name="Name20" axis="des" ptType="node" func="cnt" op="gt" val="0">
                        <dgm:layoutNode name="parTransThree">
                          <dgm:alg type="sp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/>
                          <dgm:ruleLst/>
                        </dgm:layoutNode>
                      </dgm:if>
                      <dgm:else name="Name21"/>
                    </dgm:choose>
                    <dgm:layoutNode name="horzThree">
                      <dgm:choose name="Name22">
                        <dgm:if name="Name23" func="var" arg="dir" op="equ" val="norm">
                          <dgm:alg type="lin">
                            <dgm:param type="linDir" val="fromL"/>
                            <dgm:param type="nodeVertAlign" val="t"/>
                          </dgm:alg>
                        </dgm:if>
                        <dgm:else name="Name24">
                          <dgm:alg type="lin">
                            <dgm:param type="linDir" val="fromR"/>
                            <dgm:param type="nodeVertAlign" val="t"/>
                          </dgm:alg>
                        </dgm:else>
                      </dgm:choose>
                      <dgm:shape xmlns:r="http://schemas.openxmlformats.org/officeDocument/2006/relationships" r:blip="">
                        <dgm:adjLst/>
                      </dgm:shape>
                      <dgm:presOf/>
                      <dgm:constrLst/>
                      <dgm:ruleLst>
                        <dgm:rule type="w" val="INF" fact="NaN" max="NaN"/>
                      </dgm:ruleLst>
                      <dgm:forEach name="repeat" axis="ch" ptType="node">
                        <dgm:layoutNode name="vertFour">
                          <dgm:varLst>
                            <dgm:chPref val="3"/>
                          </dgm:varLst>
                          <dgm:alg type="lin">
                            <dgm:param type="linDir" val="fromT"/>
                          </dgm:alg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w" for="ch" forName="txFour" refType="w" refFor="ch" refForName="horzFour" op="gte"/>
                          </dgm:constrLst>
                          <dgm:ruleLst/>
                          <dgm:layoutNode name="txFour">
                            <dgm:varLst>
                              <dgm:chPref val="3"/>
                            </dgm:varLst>
                            <dgm:alg type="tx"/>
                            <dgm:shape xmlns:r="http://schemas.openxmlformats.org/officeDocument/2006/relationships" type="roundRect" r:blip="">
                              <dgm:adjLst>
                                <dgm:adj idx="1" val="0.1"/>
                              </dgm:adjLst>
                            </dgm:shape>
                            <dgm:presOf axis="self"/>
                            <dgm:constrLst>
                              <dgm:constr type="userH"/>
                              <dgm:constr type="h" refType="userH"/>
                              <dgm:constr type="tMarg" refType="primFontSz" fact="0.3"/>
                              <dgm:constr type="bMarg" refType="primFontSz" fact="0.3"/>
                              <dgm:constr type="lMarg" refType="primFontSz" fact="0.3"/>
                              <dgm:constr type="rMarg" refType="primFontSz" fact="0.3"/>
                            </dgm:constrLst>
                            <dgm:ruleLst>
                              <dgm:rule type="primFontSz" val="5" fact="NaN" max="NaN"/>
                            </dgm:ruleLst>
                          </dgm:layoutNode>
                          <dgm:choose name="Name25">
                            <dgm:if name="Name26" axis="des" ptType="node" func="cnt" op="gt" val="0">
                              <dgm:layoutNode name="parTransFour">
                                <dgm:alg type="sp"/>
                                <dgm:shape xmlns:r="http://schemas.openxmlformats.org/officeDocument/2006/relationships" r:blip="">
                                  <dgm:adjLst/>
                                </dgm:shape>
                                <dgm:presOf/>
                                <dgm:constrLst/>
                                <dgm:ruleLst/>
                              </dgm:layoutNode>
                            </dgm:if>
                            <dgm:else name="Name27"/>
                          </dgm:choose>
                          <dgm:layoutNode name="horzFour">
                            <dgm:choose name="Name28">
                              <dgm:if name="Name29" func="var" arg="dir" op="equ" val="norm">
                                <dgm:alg type="lin">
                                  <dgm:param type="linDir" val="fromL"/>
                                  <dgm:param type="nodeVertAlign" val="t"/>
                                </dgm:alg>
                              </dgm:if>
                              <dgm:else name="Name30">
                                <dgm:alg type="lin">
                                  <dgm:param type="linDir" val="fromR"/>
                                  <dgm:param type="nodeVertAlign" val="t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>
                              <dgm:rule type="w" val="INF" fact="NaN" max="NaN"/>
                            </dgm:ruleLst>
                            <dgm:forEach name="Name31" ref="repeat"/>
                          </dgm:layoutNode>
                        </dgm:layoutNode>
                        <dgm:choose name="Name32">
                          <dgm:if name="Name33" axis="self" ptType="node" func="revPos" op="gte" val="2">
                            <dgm:forEach name="Name34" axis="followSib" ptType="sibTrans" cnt="1">
                              <dgm:layoutNode name="sibSpaceFour">
                                <dgm:alg type="sp"/>
                                <dgm:shape xmlns:r="http://schemas.openxmlformats.org/officeDocument/2006/relationships" r:blip="">
                                  <dgm:adjLst/>
                                </dgm:shape>
                                <dgm:presOf/>
                                <dgm:constrLst/>
                                <dgm:ruleLst/>
                              </dgm:layoutNode>
                            </dgm:forEach>
                          </dgm:if>
                          <dgm:else name="Name35"/>
                        </dgm:choose>
                      </dgm:forEach>
                    </dgm:layoutNode>
                  </dgm:layoutNode>
                  <dgm:choose name="Name36">
                    <dgm:if name="Name37" axis="self" ptType="node" func="revPos" op="gte" val="2">
                      <dgm:forEach name="Name38" axis="followSib" ptType="sibTrans" cnt="1">
                        <dgm:layoutNode name="sibSpaceThree">
                          <dgm:alg type="sp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/>
                          <dgm:ruleLst/>
                        </dgm:layoutNode>
                      </dgm:forEach>
                    </dgm:if>
                    <dgm:else name="Name39"/>
                  </dgm:choose>
                </dgm:forEach>
              </dgm:layoutNode>
            </dgm:layoutNode>
            <dgm:choose name="Name40">
              <dgm:if name="Name41" axis="self" ptType="node" func="revPos" op="gte" val="2">
                <dgm:forEach name="Name42" axis="followSib" ptType="sibTrans" cnt="1">
                  <dgm:layoutNode name="sibSpaceTwo">
                    <dgm:alg type="sp"/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</dgm:layoutNode>
                </dgm:forEach>
              </dgm:if>
              <dgm:else name="Name43"/>
            </dgm:choose>
          </dgm:forEach>
        </dgm:layoutNode>
      </dgm:layoutNode>
      <dgm:choose name="Name44">
        <dgm:if name="Name45" axis="self" ptType="node" func="revPos" op="gte" val="2">
          <dgm:forEach name="Name46" axis="followSib" ptType="sibTrans" cnt="1">
            <dgm:layoutNode name="sibSpaceOne">
              <dgm:alg type="sp"/>
              <dgm:shape xmlns:r="http://schemas.openxmlformats.org/officeDocument/2006/relationships" r:blip="">
                <dgm:adjLst/>
              </dgm:shape>
              <dgm:presOf/>
              <dgm:constrLst/>
              <dgm:ruleLst/>
            </dgm:layoutNode>
          </dgm:forEach>
        </dgm:if>
        <dgm:else name="Name47"/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hProcess9">
  <dgm:title val=""/>
  <dgm:desc val=""/>
  <dgm:catLst>
    <dgm:cat type="process" pri="5000"/>
    <dgm:cat type="convert" pri="13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CompostProcess">
    <dgm:varLst>
      <dgm:dir/>
      <dgm:resizeHandles val="exact"/>
    </dgm:varLst>
    <dgm:alg type="composite">
      <dgm:param type="horzAlign" val="ctr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arrow" refType="w" fact="0.85"/>
      <dgm:constr type="h" for="ch" forName="arrow" refType="h"/>
      <dgm:constr type="ctrX" for="ch" forName="arrow" refType="w" fact="0.5"/>
      <dgm:constr type="ctrY" for="ch" forName="arrow" refType="h" fact="0.5"/>
      <dgm:constr type="w" for="ch" forName="linearProcess" refType="w"/>
      <dgm:constr type="h" for="ch" forName="linearProcess" refType="h" fact="0.4"/>
      <dgm:constr type="ctrX" for="ch" forName="linearProcess" refType="w" fact="0.5"/>
      <dgm:constr type="ctrY" for="ch" forName="linearProcess" refType="h" fact="0.5"/>
    </dgm:constrLst>
    <dgm:ruleLst/>
    <dgm:layoutNode name="arrow" styleLbl="bgShp">
      <dgm:alg type="sp"/>
      <dgm:choose name="Name0">
        <dgm:if name="Name1" func="var" arg="dir" op="equ" val="norm">
          <dgm:shape xmlns:r="http://schemas.openxmlformats.org/officeDocument/2006/relationships" type="rightArrow" r:blip="">
            <dgm:adjLst/>
          </dgm:shape>
        </dgm:if>
        <dgm:else name="Name2">
          <dgm:shape xmlns:r="http://schemas.openxmlformats.org/officeDocument/2006/relationships" type="leftArrow" r:blip="">
            <dgm:adjLst/>
          </dgm:shape>
        </dgm:else>
      </dgm:choose>
      <dgm:presOf/>
      <dgm:constrLst/>
      <dgm:ruleLst/>
    </dgm:layoutNode>
    <dgm:layoutNode name="linearProcess">
      <dgm:choose name="Name3">
        <dgm:if name="Name4" func="var" arg="dir" op="equ" val="norm">
          <dgm:alg type="lin"/>
        </dgm:if>
        <dgm:else name="Name5">
          <dgm:alg type="lin">
            <dgm:param type="linDir" val="fromR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userA" for="ch" ptType="node" refType="w"/>
        <dgm:constr type="h" for="ch" ptType="node" refType="h"/>
        <dgm:constr type="w" for="ch" ptType="node" op="equ"/>
        <dgm:constr type="w" for="ch" forName="sibTrans" refType="w" fact="0.05"/>
        <dgm:constr type="primFontSz" for="ch" ptType="node" op="equ" val="65"/>
      </dgm:constrLst>
      <dgm:ruleLst/>
      <dgm:forEach name="Name6" axis="ch" ptType="node">
        <dgm:layoutNode name="textNode" styleLbl="node1">
          <dgm:varLst>
            <dgm:bulletEnabled val="1"/>
          </dgm:varLst>
          <dgm:alg type="tx"/>
          <dgm:shape xmlns:r="http://schemas.openxmlformats.org/officeDocument/2006/relationships" type="roundRect" r:blip="">
            <dgm:adjLst/>
          </dgm:shape>
          <dgm:presOf axis="desOrSelf" ptType="node"/>
          <dgm:constrLst>
            <dgm:constr type="userA"/>
            <dgm:constr type="w" refType="userA" fact="0.3"/>
            <dgm:constr type="tMarg" refType="primFontSz" fact="0.3"/>
            <dgm:constr type="bMarg" refType="primFontSz" fact="0.3"/>
            <dgm:constr type="lMarg" refType="primFontSz" fact="0.3"/>
            <dgm:constr type="rMarg" refType="primFontSz" fact="0.3"/>
          </dgm:constrLst>
          <dgm:ruleLst>
            <dgm:rule type="w" val="NaN" fact="1" max="NaN"/>
            <dgm:rule type="primFontSz" val="5" fact="NaN" max="NaN"/>
          </dgm:ruleLst>
        </dgm:layoutNode>
        <dgm:forEach name="Name7" axis="followSib" ptType="sibTrans" cnt="1">
          <dgm:layoutNode name="sibTrans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</dgm:layoutNode>
  </dgm:layoutNode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05/8/layout/hProcess3">
  <dgm:title val=""/>
  <dgm:desc val=""/>
  <dgm:catLst>
    <dgm:cat type="process" pri="6000"/>
  </dgm:catLst>
  <dgm:sampData useDef="1">
    <dgm:dataModel>
      <dgm:ptLst/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 chOrder="t">
    <dgm:varLst>
      <dgm:dir/>
      <dgm:animLvl val="lvl"/>
      <dgm:resizeHandles val="exact"/>
    </dgm:varLst>
    <dgm:alg type="composite"/>
    <dgm:shape xmlns:r="http://schemas.openxmlformats.org/officeDocument/2006/relationships" r:blip="">
      <dgm:adjLst/>
    </dgm:shape>
    <dgm:presOf/>
    <dgm:constrLst>
      <dgm:constr type="w" for="ch" forName="dummy" refType="w"/>
      <dgm:constr type="h" for="ch" forName="dummy" refType="h"/>
      <dgm:constr type="h" for="ch" forName="dummy" refType="w" refFor="ch" refForName="dummy" op="lte" fact="0.4"/>
      <dgm:constr type="ctrX" for="ch" forName="dummy" refType="w" fact="0.5"/>
      <dgm:constr type="ctrY" for="ch" forName="dummy" refType="h" fact="0.5"/>
      <dgm:constr type="w" for="ch" forName="linH" refType="w"/>
      <dgm:constr type="h" for="ch" forName="linH" refType="h"/>
      <dgm:constr type="ctrX" for="ch" forName="linH" refType="w" fact="0.5"/>
      <dgm:constr type="ctrY" for="ch" forName="linH" refType="h" fact="0.5"/>
      <dgm:constr type="userP" for="ch" forName="linH" refType="h" refFor="ch" refForName="dummy" fact="0.25"/>
      <dgm:constr type="userT" for="des" forName="parTx" refType="w" refFor="ch" refForName="dummy" fact="0.2"/>
    </dgm:constrLst>
    <dgm:ruleLst/>
    <dgm:layoutNode name="dummy">
      <dgm:alg type="sp"/>
      <dgm:shape xmlns:r="http://schemas.openxmlformats.org/officeDocument/2006/relationships" r:blip="">
        <dgm:adjLst/>
      </dgm:shape>
      <dgm:presOf/>
      <dgm:constrLst/>
      <dgm:ruleLst/>
    </dgm:layoutNode>
    <dgm:layoutNode name="linH">
      <dgm:choose name="Name1">
        <dgm:if name="Name2" func="var" arg="dir" op="equ" val="norm">
          <dgm:alg type="lin">
            <dgm:param type="linDir" val="fromL"/>
            <dgm:param type="nodeVertAlign" val="t"/>
          </dgm:alg>
        </dgm:if>
        <dgm:else name="Name3">
          <dgm:alg type="lin">
            <dgm:param type="linDir" val="fromR"/>
            <dgm:param type="nodeVertAlign" val="t"/>
          </dgm:alg>
        </dgm:else>
      </dgm:choose>
      <dgm:shape xmlns:r="http://schemas.openxmlformats.org/officeDocument/2006/relationships" r:blip="">
        <dgm:adjLst/>
      </dgm:shape>
      <dgm:presOf/>
      <dgm:constrLst>
        <dgm:constr type="primFontSz" for="des" forName="parTx" val="65"/>
        <dgm:constr type="primFontSz" for="des" forName="desTx" refType="primFontSz" refFor="des" refForName="parTx" op="equ"/>
        <dgm:constr type="h" for="des" forName="parTx" refType="primFontSz" refFor="des" refForName="parTx"/>
        <dgm:constr type="h" for="des" forName="desTx" refType="primFontSz" refFor="des" refForName="parTx" fact="0.5"/>
        <dgm:constr type="h" for="des" forName="parTx" op="equ"/>
        <dgm:constr type="h" for="des" forName="desTx" op="equ"/>
        <dgm:constr type="h" for="ch" forName="backgroundArrow" refType="primFontSz" refFor="des" refForName="parTx" fact="2"/>
        <dgm:constr type="h" for="ch" forName="backgroundArrow" refType="h" refFor="des" refForName="parTx" op="lte" fact="2"/>
        <dgm:constr type="h" for="ch" forName="backgroundArrow" refType="h" refFor="des" refForName="parTx" op="gte" fact="2"/>
        <dgm:constr type="h" for="des" forName="spVertical1" refType="primFontSz" refFor="des" refForName="parTx" fact="0.5"/>
        <dgm:constr type="h" for="des" forName="spVertical1" refType="h" refFor="des" refForName="parTx" op="lte" fact="0.5"/>
        <dgm:constr type="h" for="des" forName="spVertical1" refType="h" refFor="des" refForName="parTx" op="gte" fact="0.5"/>
        <dgm:constr type="h" for="des" forName="spVertical2" refType="primFontSz" refFor="des" refForName="parTx" fact="0.5"/>
        <dgm:constr type="h" for="des" forName="spVertical2" refType="h" refFor="des" refForName="parTx" op="lte" fact="0.5"/>
        <dgm:constr type="h" for="des" forName="spVertical2" refType="h" refFor="des" refForName="parTx" op="gte" fact="0.5"/>
        <dgm:constr type="h" for="des" forName="spVertical3" refType="primFontSz" refFor="des" refForName="parTx" fact="-0.4"/>
        <dgm:constr type="h" for="des" forName="spVertical3" refType="h" refFor="des" refForName="parTx" op="lte" fact="-0.4"/>
        <dgm:constr type="h" for="des" forName="spVertical3" refType="h" refFor="des" refForName="parTx" op="gte" fact="-0.4"/>
        <dgm:constr type="w" for="ch" forName="backgroundArrow" refType="w"/>
        <dgm:constr type="w" for="ch" forName="negArrow" refType="w" fact="-1"/>
        <dgm:constr type="w" for="ch" forName="linV" refType="w"/>
        <dgm:constr type="w" for="ch" forName="space" refType="w" refFor="ch" refForName="linV" fact="0.2"/>
        <dgm:constr type="w" for="ch" forName="padding1" refType="w" fact="0.08"/>
        <dgm:constr type="userP"/>
        <dgm:constr type="w" for="ch" forName="padding2" refType="userP"/>
      </dgm:constrLst>
      <dgm:ruleLst>
        <dgm:rule type="w" for="ch" forName="linV" val="0" fact="NaN" max="NaN"/>
        <dgm:rule type="primFontSz" for="des" forName="parTx" val="5" fact="NaN" max="NaN"/>
      </dgm:ruleLst>
      <dgm:layoutNode name="padding1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forEach name="Name4" axis="ch" ptType="node">
        <dgm:layoutNode name="linV">
          <dgm:alg type="lin">
            <dgm:param type="linDir" val="fromT"/>
          </dgm:alg>
          <dgm:shape xmlns:r="http://schemas.openxmlformats.org/officeDocument/2006/relationships" r:blip="">
            <dgm:adjLst/>
          </dgm:shape>
          <dgm:presOf/>
          <dgm:constrLst>
            <dgm:constr type="w" for="ch" forName="spVertical1" refType="w"/>
            <dgm:constr type="w" for="ch" forName="parTx" refType="w"/>
            <dgm:constr type="w" for="ch" forName="spVertical2" refType="w"/>
            <dgm:constr type="w" for="ch" forName="spVertical3" refType="w"/>
            <dgm:constr type="w" for="ch" forName="desTx" refType="w"/>
          </dgm:constrLst>
          <dgm:ruleLst/>
          <dgm:layoutNode name="spVertical1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parTx" styleLbl="revTx">
            <dgm:varLst>
              <dgm:chMax val="0"/>
              <dgm:chPref val="0"/>
              <dgm:bulletEnabled val="1"/>
            </dgm:varLst>
            <dgm:choose name="Name5">
              <dgm:if name="Name6" axis="root des" ptType="all node" func="maxDepth" op="gt" val="1">
                <dgm:alg type="tx">
                  <dgm:param type="parTxLTRAlign" val="l"/>
                  <dgm:param type="parTxRTLAlign" val="r"/>
                </dgm:alg>
              </dgm:if>
              <dgm:else name="Name7">
                <dgm:alg type="tx">
                  <dgm:param type="parTxLTRAlign" val="ctr"/>
                  <dgm:param type="parTxRTLAlign" val="ctr"/>
                </dgm:alg>
              </dgm:else>
            </dgm:choose>
            <dgm:shape xmlns:r="http://schemas.openxmlformats.org/officeDocument/2006/relationships" type="rect" r:blip="">
              <dgm:adjLst/>
            </dgm:shape>
            <dgm:presOf axis="self" ptType="node"/>
            <dgm:choose name="Name8">
              <dgm:if name="Name9" func="var" arg="dir" op="equ" val="norm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if>
              <dgm:else name="Name10">
                <dgm:constrLst>
                  <dgm:constr type="userT"/>
                  <dgm:constr type="h" refType="userT" op="lte"/>
                  <dgm:constr type="tMarg" refType="primFontSz" fact="0.8"/>
                  <dgm:constr type="bMarg" refType="tMarg"/>
                  <dgm:constr type="lMarg"/>
                  <dgm:constr type="rMarg"/>
                </dgm:constrLst>
              </dgm:else>
            </dgm:choose>
            <dgm:ruleLst>
              <dgm:rule type="h" val="INF" fact="NaN" max="NaN"/>
            </dgm:ruleLst>
          </dgm:layoutNode>
          <dgm:layoutNode name="spVertical2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layoutNode name="spVertical3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  <dgm:choose name="Name11">
            <dgm:if name="Name12" axis="ch" ptType="node" func="cnt" op="gte" val="1">
              <dgm:layoutNode name="desTx" styleLbl="revTx">
                <dgm:varLst>
                  <dgm:bulletEnabled val="1"/>
                </dgm:varLst>
                <dgm:alg type="tx">
                  <dgm:param type="stBulletLvl" val="1"/>
                </dgm:alg>
                <dgm:shape xmlns:r="http://schemas.openxmlformats.org/officeDocument/2006/relationships" type="rect" r:blip="">
                  <dgm:adjLst/>
                </dgm:shape>
                <dgm:presOf axis="des" ptType="node"/>
                <dgm:constrLst>
                  <dgm:constr type="tMarg"/>
                  <dgm:constr type="bMarg"/>
                  <dgm:constr type="rMarg"/>
                  <dgm:constr type="lMarg"/>
                </dgm:constrLst>
                <dgm:ruleLst>
                  <dgm:rule type="h" val="INF" fact="NaN" max="NaN"/>
                </dgm:ruleLst>
              </dgm:layoutNode>
            </dgm:if>
            <dgm:else name="Name13"/>
          </dgm:choose>
        </dgm:layoutNode>
        <dgm:forEach name="Name14" axis="followSib" ptType="sibTrans" cnt="1">
          <dgm:layoutNode name="space">
            <dgm:alg type="sp"/>
            <dgm:shape xmlns:r="http://schemas.openxmlformats.org/officeDocument/2006/relationships" r:blip="">
              <dgm:adjLst/>
            </dgm:shape>
            <dgm:presOf/>
            <dgm:constrLst/>
            <dgm:ruleLst/>
          </dgm:layoutNode>
        </dgm:forEach>
      </dgm:forEach>
      <dgm:layoutNode name="padding2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negArrow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backgroundArrow" styleLbl="node1">
        <dgm:alg type="sp"/>
        <dgm:choose name="Name15">
          <dgm:if name="Name16" func="var" arg="dir" op="equ" val="norm">
            <dgm:shape xmlns:r="http://schemas.openxmlformats.org/officeDocument/2006/relationships" type="rightArrow" r:blip="">
              <dgm:adjLst/>
            </dgm:shape>
          </dgm:if>
          <dgm:else name="Name17">
            <dgm:shape xmlns:r="http://schemas.openxmlformats.org/officeDocument/2006/relationships" type="leftArrow" r:blip="">
              <dgm:adjLst/>
            </dgm:shape>
          </dgm:else>
        </dgm:choose>
        <dgm:presOf/>
        <dgm:constrLst/>
        <dgm:ruleLst/>
      </dgm:layoutNode>
    </dgm:layoutNode>
  </dgm:layoutNode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layout5.xml><?xml version="1.0" encoding="utf-8"?>
<dgm:layoutDef xmlns:dgm="http://schemas.openxmlformats.org/drawingml/2006/diagram" xmlns:a="http://schemas.openxmlformats.org/drawingml/2006/main" uniqueId="urn:microsoft.com/office/officeart/2005/8/layout/list1">
  <dgm:title val=""/>
  <dgm:desc val=""/>
  <dgm:catLst>
    <dgm:cat type="list" pri="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4" srcId="0" destId="1" srcOrd="0" destOrd="0"/>
        <dgm:cxn modelId="5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dir/>
      <dgm:animLvl val="lvl"/>
      <dgm:resizeHandles val="exact"/>
    </dgm:varLst>
    <dgm:choose name="Name0">
      <dgm:if name="Name1" func="var" arg="dir" op="equ" val="norm">
        <dgm:alg type="lin">
          <dgm:param type="linDir" val="fromT"/>
          <dgm:param type="vertAlign" val="mid"/>
          <dgm:param type="horzAlign" val="l"/>
          <dgm:param type="nodeHorzAlign" val="l"/>
        </dgm:alg>
      </dgm:if>
      <dgm:else name="Name2">
        <dgm:alg type="lin">
          <dgm:param type="linDir" val="fromT"/>
          <dgm:param type="vertAlign" val="mid"/>
          <dgm:param type="horzAlign" val="r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parentLin" refType="w"/>
      <dgm:constr type="h" for="ch" forName="parentLin" val="INF"/>
      <dgm:constr type="w" for="des" forName="parentLeftMargin" refType="w" fact="0.05"/>
      <dgm:constr type="w" for="des" forName="parentText" refType="w" fact="0.7"/>
      <dgm:constr type="h" for="des" forName="parentText" refType="primFontSz" refFor="des" refForName="parentText" fact="0.82"/>
      <dgm:constr type="h" for="ch" forName="negativeSpace" refType="primFontSz" refFor="des" refForName="parentText" fact="-0.41"/>
      <dgm:constr type="h" for="ch" forName="negativeSpace" refType="h" refFor="des" refForName="parentText" op="lte" fact="-0.82"/>
      <dgm:constr type="h" for="ch" forName="negativeSpace" refType="h" refFor="des" refForName="parentText" op="gte" fact="-0.82"/>
      <dgm:constr type="w" for="ch" forName="childText" refType="w"/>
      <dgm:constr type="h" for="ch" forName="childText" refType="primFontSz" refFor="des" refForName="parentText" fact="0.7"/>
      <dgm:constr type="primFontSz" for="des" forName="parentText" val="65"/>
      <dgm:constr type="primFontSz" for="ch" forName="childText" refType="primFontSz" refFor="des" refForName="parentText"/>
      <dgm:constr type="tMarg" for="ch" forName="childText" refType="primFontSz" refFor="des" refForName="parentText" fact="1.64"/>
      <dgm:constr type="tMarg" for="ch" forName="childText" refType="h" refFor="des" refForName="parentText" op="lte" fact="3.28"/>
      <dgm:constr type="tMarg" for="ch" forName="childText" refType="h" refFor="des" refForName="parentText" op="gte" fact="3.28"/>
      <dgm:constr type="lMarg" for="ch" forName="childText" refType="w" fact="0.22"/>
      <dgm:constr type="rMarg" for="ch" forName="childText" refType="lMarg" refFor="ch" refForName="childText"/>
      <dgm:constr type="lMarg" for="des" forName="parentText" refType="w" fact="0.075"/>
      <dgm:constr type="rMarg" for="des" forName="parentText" refType="lMarg" refFor="des" refForName="parentText"/>
      <dgm:constr type="h" for="ch" forName="spaceBetweenRectangles" refType="primFontSz" refFor="des" refForName="parentText" fact="0.15"/>
    </dgm:constrLst>
    <dgm:ruleLst>
      <dgm:rule type="primFontSz" for="des" forName="parentText" val="5" fact="NaN" max="NaN"/>
    </dgm:ruleLst>
    <dgm:forEach name="Name3" axis="ch" ptType="node">
      <dgm:layoutNode name="parentLin">
        <dgm:choose name="Name4">
          <dgm:if name="Name5" func="var" arg="dir" op="equ" val="norm">
            <dgm:alg type="lin">
              <dgm:param type="linDir" val="fromL"/>
              <dgm:param type="horzAlign" val="l"/>
              <dgm:param type="nodeHorzAlign" val="l"/>
            </dgm:alg>
          </dgm:if>
          <dgm:else name="Name6">
            <dgm:alg type="lin">
              <dgm:param type="linDir" val="fromR"/>
              <dgm:param type="horzAlign" val="r"/>
              <dgm:param type="nodeHorzAlign" val="r"/>
            </dgm:alg>
          </dgm:else>
        </dgm:choose>
        <dgm:shape xmlns:r="http://schemas.openxmlformats.org/officeDocument/2006/relationships" r:blip="">
          <dgm:adjLst/>
        </dgm:shape>
        <dgm:presOf/>
        <dgm:constrLst/>
        <dgm:ruleLst/>
        <dgm:layoutNode name="parentLeftMargin">
          <dgm:alg type="sp"/>
          <dgm:shape xmlns:r="http://schemas.openxmlformats.org/officeDocument/2006/relationships" type="rect" r:blip="" hideGeom="1">
            <dgm:adjLst/>
          </dgm:shape>
          <dgm:presOf axis="self"/>
          <dgm:constrLst>
            <dgm:constr type="h"/>
          </dgm:constrLst>
          <dgm:ruleLst/>
        </dgm:layoutNode>
        <dgm:layoutNode name="parentText" styleLbl="node1">
          <dgm:varLst>
            <dgm:chMax val="0"/>
            <dgm:bulletEnabled val="1"/>
          </dgm:varLst>
          <dgm:choose name="Name7">
            <dgm:if name="Name8" func="var" arg="dir" op="equ" val="norm">
              <dgm:alg type="tx">
                <dgm:param type="parTxLTRAlign" val="l"/>
                <dgm:param type="parTxRTLAlign" val="l"/>
              </dgm:alg>
            </dgm:if>
            <dgm:else name="Name9">
              <dgm:alg type="tx">
                <dgm:param type="parTxLTRAlign" val="r"/>
                <dgm:param type="parTxRTLAlign" val="r"/>
              </dgm:alg>
            </dgm:else>
          </dgm:choose>
          <dgm:shape xmlns:r="http://schemas.openxmlformats.org/officeDocument/2006/relationships" type="roundRect" r:blip="">
            <dgm:adjLst/>
          </dgm:shape>
          <dgm:presOf axis="self" ptType="node"/>
          <dgm:constrLst>
            <dgm:constr type="tMarg"/>
            <dgm:constr type="bMarg"/>
          </dgm:constrLst>
          <dgm:ruleLst/>
        </dgm:layoutNode>
      </dgm:layoutNode>
      <dgm:layoutNode name="negative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hildText" styleLbl="conFgAcc1">
        <dgm:varLst>
          <dgm:bulletEnabled val="1"/>
        </dgm:varLst>
        <dgm:alg type="tx">
          <dgm:param type="stBulletLvl" val="1"/>
        </dgm:alg>
        <dgm:shape xmlns:r="http://schemas.openxmlformats.org/officeDocument/2006/relationships" type="rect" r:blip="" zOrderOff="-2">
          <dgm:adjLst/>
        </dgm:shape>
        <dgm:presOf axis="des" ptType="node"/>
        <dgm:constrLst>
          <dgm:constr type="secFontSz" refType="primFontSz"/>
        </dgm:constrLst>
        <dgm:ruleLst>
          <dgm:rule type="h" val="INF" fact="NaN" max="NaN"/>
        </dgm:ruleLst>
      </dgm:layoutNode>
      <dgm:forEach name="Name1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6.xml><?xml version="1.0" encoding="utf-8"?>
<dgm:layoutDef xmlns:dgm="http://schemas.openxmlformats.org/drawingml/2006/diagram" xmlns:a="http://schemas.openxmlformats.org/drawingml/2006/main" uniqueId="urn:microsoft.com/office/officeart/2008/layout/PictureAccentList">
  <dgm:title val=""/>
  <dgm:desc val=""/>
  <dgm:catLst>
    <dgm:cat type="picture" pri="14000"/>
    <dgm:cat type="list" pri="145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4" srcId="0" destId="1" srcOrd="0" destOrd="0"/>
        <dgm:cxn modelId="5" srcId="1" destId="11" srcOrd="0" destOrd="0"/>
        <dgm:cxn modelId="6" srcId="1" destId="1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13"/>
      </dgm:ptLst>
      <dgm:cxnLst>
        <dgm:cxn modelId="4" srcId="0" destId="1" srcOrd="0" destOrd="0"/>
        <dgm:cxn modelId="5" srcId="1" destId="11" srcOrd="0" destOrd="0"/>
        <dgm:cxn modelId="6" srcId="1" destId="12" srcOrd="0" destOrd="0"/>
        <dgm:cxn modelId="14" srcId="1" destId="13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</dgm:ptLst>
      <dgm:cxnLst>
        <dgm:cxn modelId="4" srcId="0" destId="1" srcOrd="0" destOrd="0"/>
        <dgm:cxn modelId="5" srcId="1" destId="11" srcOrd="0" destOrd="0"/>
        <dgm:cxn modelId="6" srcId="1" destId="12" srcOrd="0" destOrd="0"/>
        <dgm:cxn modelId="14" srcId="1" destId="13" srcOrd="0" destOrd="0"/>
      </dgm:cxnLst>
      <dgm:bg/>
      <dgm:whole/>
    </dgm:dataModel>
  </dgm:clrData>
  <dgm:layoutNode name="layout">
    <dgm:varLst>
      <dgm:chMax/>
      <dgm:chPref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L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forName="rootText" op="equ" val="65"/>
      <dgm:constr type="primFontSz" for="des" forName="childText" op="equ" val="65"/>
      <dgm:constr type="primFontSz" for="des" forName="childText" refType="primFontSz" refFor="des" refForName="rootText" op="lte"/>
      <dgm:constr type="w" for="des" forName="rootComposite" refType="w" fact="4"/>
      <dgm:constr type="h" for="des" forName="rootComposite" refType="h"/>
      <dgm:constr type="w" for="des" forName="childComposite" refType="w" refFor="des" refForName="rootComposite"/>
      <dgm:constr type="h" for="des" forName="childComposite" refType="h" refFor="des" refForName="rootComposite"/>
      <dgm:constr type="sibSp" refType="w" refFor="des" refForName="rootComposite" fact="0.1"/>
      <dgm:constr type="sibSp" for="des" forName="childShape" refType="h" refFor="des" refForName="rootComposite" fact="0.12"/>
      <dgm:constr type="sp" for="des" forName="root" refType="h" refFor="des" refForName="rootComposite" fact="0.18"/>
    </dgm:constrLst>
    <dgm:ruleLst/>
    <dgm:forEach name="Name3" axis="ch">
      <dgm:forEach name="Name4" axis="self" ptType="node" cnt="1">
        <dgm:layoutNode name="root">
          <dgm:varLst>
            <dgm:chMax/>
            <dgm:chPref val="4"/>
          </dgm:varLst>
          <dgm:alg type="hierRoot"/>
          <dgm:shape xmlns:r="http://schemas.openxmlformats.org/officeDocument/2006/relationships" r:blip="">
            <dgm:adjLst/>
          </dgm:shape>
          <dgm:presOf/>
          <dgm:constrLst/>
          <dgm:ruleLst/>
          <dgm:layoutNode name="rootComposite">
            <dgm:varLst/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onstrLst>
              <dgm:constr type="l" for="ch" forName="rootText"/>
              <dgm:constr type="t" for="ch" forName="rootText"/>
              <dgm:constr type="w" for="ch" forName="rootText" refType="w"/>
              <dgm:constr type="h" for="ch" forName="rootText" refType="h"/>
            </dgm:constrLst>
            <dgm:ruleLst/>
            <dgm:layoutNode name="rootText" styleLbl="node0">
              <dgm:varLst>
                <dgm:chMax/>
                <dgm:chPref val="4"/>
              </dgm:varLst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 ptType="node" cnt="1"/>
              <dgm:constrLst>
                <dgm:constr type="tMarg" refType="primFontSz" fact="0.1"/>
                <dgm:constr type="bMarg" refType="primFontSz" fact="0.1"/>
                <dgm:constr type="lMarg" refType="primFontSz" fact="0.15"/>
                <dgm:constr type="rMarg" refType="primFontSz" fact="0.15"/>
              </dgm:constrLst>
              <dgm:ruleLst>
                <dgm:rule type="primFontSz" val="5" fact="NaN" max="NaN"/>
                <dgm:rule type="primFontSz" val="65" fact="NaN" max="NaN"/>
              </dgm:ruleLst>
            </dgm:layoutNode>
          </dgm:layoutNode>
          <dgm:layoutNode name="childShape">
            <dgm:varLst>
              <dgm:chMax val="0"/>
              <dgm:chPref val="0"/>
            </dgm:varLst>
            <dgm:alg type="hierChild">
              <dgm:param type="chAlign" val="r"/>
              <dgm:param type="linDir" val="fromT"/>
              <dgm:param type="fallback" val="2D"/>
            </dgm:alg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5" axis="ch">
              <dgm:forEach name="Name6" axis="self" ptType="node">
                <dgm:layoutNode name="childComposite">
                  <dgm:varLst>
                    <dgm:chMax val="0"/>
                    <dgm:chPref val="0"/>
                  </dgm:varLst>
                  <dgm:alg type="composite"/>
                  <dgm:shape xmlns:r="http://schemas.openxmlformats.org/officeDocument/2006/relationships" r:blip="">
                    <dgm:adjLst/>
                  </dgm:shape>
                  <dgm:presOf/>
                  <dgm:choose name="Name7">
                    <dgm:if name="Name8" func="var" arg="dir" op="equ" val="norm">
                      <dgm:constrLst>
                        <dgm:constr type="w" for="ch" forName="Image" refType="h"/>
                        <dgm:constr type="h" for="ch" forName="Image" refType="h"/>
                        <dgm:constr type="l" for="ch" forName="Image"/>
                        <dgm:constr type="t" for="ch" forName="Image"/>
                        <dgm:constr type="h" for="ch" forName="childText" refType="h"/>
                        <dgm:constr type="l" for="ch" forName="childText" refType="w" refFor="ch" refForName="Image" fact="1.06"/>
                        <dgm:constr type="t" for="ch" forName="childText"/>
                      </dgm:constrLst>
                    </dgm:if>
                    <dgm:else name="Name9">
                      <dgm:constrLst>
                        <dgm:constr type="w" for="ch" forName="Image" refType="h"/>
                        <dgm:constr type="h" for="ch" forName="Image" refType="h"/>
                        <dgm:constr type="r" for="ch" forName="Image" refType="w"/>
                        <dgm:constr type="t" for="ch" forName="Image"/>
                        <dgm:constr type="h" for="ch" forName="childText" refType="h"/>
                        <dgm:constr type="t" for="ch" forName="childText"/>
                        <dgm:constr type="wOff" for="ch" forName="childText" refType="w" refFor="ch" refForName="Image" fact="-1.06"/>
                      </dgm:constrLst>
                    </dgm:else>
                  </dgm:choose>
                  <dgm:ruleLst/>
                  <dgm:layoutNode name="Image" styleLbl="node1">
                    <dgm:alg type="sp"/>
                    <dgm:shape xmlns:r="http://schemas.openxmlformats.org/officeDocument/2006/relationships" type="roundRect" r:blip="" blipPhldr="1">
                      <dgm:adjLst>
                        <dgm:adj idx="1" val="0.1667"/>
                      </dgm:adjLst>
                    </dgm:shape>
                    <dgm:presOf/>
                  </dgm:layoutNode>
                  <dgm:layoutNode name="childText" styleLbl="lnNode1">
                    <dgm:varLst>
                      <dgm:chMax val="0"/>
                      <dgm:chPref val="0"/>
                      <dgm:bulletEnabled val="1"/>
                    </dgm:varLst>
                    <dgm:alg type="tx"/>
                    <dgm:shape xmlns:r="http://schemas.openxmlformats.org/officeDocument/2006/relationships" type="roundRect" r:blip="">
                      <dgm:adjLst>
                        <dgm:adj idx="1" val="0.1667"/>
                      </dgm:adjLst>
                    </dgm:shape>
                    <dgm:presOf axis="self desOrSelf" ptType="node node" st="1 1" cnt="1 0"/>
                    <dgm:ruleLst>
                      <dgm:rule type="primFontSz" val="5" fact="NaN" max="NaN"/>
                    </dgm:ruleLst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layout7.xml><?xml version="1.0" encoding="utf-8"?>
<dgm:layoutDef xmlns:dgm="http://schemas.openxmlformats.org/drawingml/2006/diagram" xmlns:a="http://schemas.openxmlformats.org/drawingml/2006/main" uniqueId="urn:microsoft.com/office/officeart/2008/layout/VerticalCurvedList">
  <dgm:title val=""/>
  <dgm:desc val=""/>
  <dgm:catLst>
    <dgm:cat type="list" pri="20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Name0">
    <dgm:varLst>
      <dgm:chMax val="7"/>
      <dgm:chPref val="7"/>
      <dgm:dir/>
    </dgm:varLst>
    <dgm:alg type="composite"/>
    <dgm:shape xmlns:r="http://schemas.openxmlformats.org/officeDocument/2006/relationships" r:blip="">
      <dgm:adjLst/>
    </dgm:shape>
    <dgm:constrLst>
      <dgm:constr type="w" for="ch" refType="h" refFor="ch" op="gte" fact="0.8"/>
    </dgm:constrLst>
    <dgm:layoutNode name="Name1">
      <dgm:alg type="composite"/>
      <dgm:shape xmlns:r="http://schemas.openxmlformats.org/officeDocument/2006/relationships" r:blip="">
        <dgm:adjLst/>
      </dgm:shape>
      <dgm:choose name="Name2">
        <dgm:if name="Name3" func="var" arg="dir" op="equ" val="norm">
          <dgm:choose name="Name4">
            <dgm:if name="Name5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h" fact="0.225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primFontSz" for="ch" ptType="node" op="equ" val="65"/>
              </dgm:constrLst>
            </dgm:if>
            <dgm:if name="Name6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h" fact="0.1891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h" fact="0.1891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primFontSz" for="ch" ptType="node" op="equ" val="65"/>
              </dgm:constrLst>
            </dgm:if>
            <dgm:if name="Name7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h" fact="0.1526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h" fact="0.2253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h" fact="0.1526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primFontSz" for="ch" ptType="node" op="equ" val="65"/>
              </dgm:constrLst>
            </dgm:if>
            <dgm:if name="Name8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h" fact="0.1268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h" fact="0.215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h" fact="0.21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h" fact="0.126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primFontSz" for="ch" ptType="node" op="equ" val="65"/>
              </dgm:constrLst>
            </dgm:if>
            <dgm:if name="Name9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h" fact="0.1082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h" fact="0.197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h" fact="0.2253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h" fact="0.1978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h" fact="0.1082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primFontSz" for="ch" ptType="node" op="equ" val="65"/>
              </dgm:constrLst>
            </dgm:if>
            <dgm:if name="Name10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h" fact="0.0943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h" fact="0.1809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h" fact="0.2205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h" fact="0.2205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h" fact="0.18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h" fact="0.0943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primFontSz" for="ch" ptType="node" op="equ" val="65"/>
              </dgm:constrLst>
            </dgm:if>
            <dgm:else name="Name11">
              <dgm:constrLst>
                <dgm:constr type="h" for="ch" forName="cycle" refType="h"/>
                <dgm:constr type="w" for="ch" forName="cycle" refType="h" refFor="ch" refForName="cycle" fact="0.26"/>
                <dgm:constr type="l" for="ch" forName="cycle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h" fact="0.0835"/>
                <dgm:constr type="l" for="ch" forName="text_1" refType="ctrX" refFor="ch" refForName="accent_1"/>
                <dgm:constr type="r" for="ch" forName="text_1" refType="w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l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h" fact="0.1658"/>
                <dgm:constr type="l" for="ch" forName="text_2" refType="ctrX" refFor="ch" refForName="accent_2"/>
                <dgm:constr type="r" for="ch" forName="text_2" refType="w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l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h" fact="0.2109"/>
                <dgm:constr type="l" for="ch" forName="text_3" refType="ctrX" refFor="ch" refForName="accent_3"/>
                <dgm:constr type="r" for="ch" forName="text_3" refType="w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l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h" fact="0.2253"/>
                <dgm:constr type="l" for="ch" forName="text_4" refType="ctrX" refFor="ch" refForName="accent_4"/>
                <dgm:constr type="r" for="ch" forName="text_4" refType="w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l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h" fact="0.2109"/>
                <dgm:constr type="l" for="ch" forName="text_5" refType="ctrX" refFor="ch" refForName="accent_5"/>
                <dgm:constr type="r" for="ch" forName="text_5" refType="w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l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h" fact="0.1658"/>
                <dgm:constr type="l" for="ch" forName="text_6" refType="ctrX" refFor="ch" refForName="accent_6"/>
                <dgm:constr type="r" for="ch" forName="text_6" refType="w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l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h" fact="0.0835"/>
                <dgm:constr type="l" for="ch" forName="text_7" refType="ctrX" refFor="ch" refForName="accent_7"/>
                <dgm:constr type="r" for="ch" forName="text_7" refType="w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lMarg" for="ch" forName="text_7" refType="w" refFor="ch" refForName="accent_7" fact="1.8"/>
                <dgm:constr type="primFontSz" for="ch" ptType="node" op="equ" val="65"/>
              </dgm:constrLst>
            </dgm:else>
          </dgm:choose>
        </dgm:if>
        <dgm:else name="Name12">
          <dgm:choose name="Name13">
            <dgm:if name="Name14" axis="ch" ptType="node" func="cnt" op="equ" val="1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625"/>
                <dgm:constr type="w" for="ch" forName="accent_1" refType="h" refFor="ch" refForName="accent_1" op="equ"/>
                <dgm:constr type="ctrY" for="ch" forName="accent_1" refType="h" fact="0.5"/>
                <dgm:constr type="ctrX" for="ch" forName="accent_1" refType="w"/>
                <dgm:constr type="ctrXOff" for="ch" forName="accent_1" refType="h" fact="-0.225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primFontSz" for="ch" ptType="node" op="equ" val="65"/>
              </dgm:constrLst>
            </dgm:if>
            <dgm:if name="Name15" axis="ch" ptType="node" func="cnt" op="equ" val="2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3571"/>
                <dgm:constr type="w" for="ch" forName="accent_1" refType="h" refFor="ch" refForName="accent_1" op="equ"/>
                <dgm:constr type="ctrY" for="ch" forName="accent_1" refType="h" fact="0.2857"/>
                <dgm:constr type="ctrX" for="ch" forName="accent_1" refType="w"/>
                <dgm:constr type="ctrXOff" for="ch" forName="accent_1" refType="h" fact="-0.1891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3571"/>
                <dgm:constr type="w" for="ch" forName="accent_2" refType="h" refFor="ch" refForName="accent_2" op="equ"/>
                <dgm:constr type="ctrY" for="ch" forName="accent_2" refType="h" fact="0.7143"/>
                <dgm:constr type="ctrX" for="ch" forName="accent_2" refType="w"/>
                <dgm:constr type="ctrXOff" for="ch" forName="accent_2" refType="h" fact="-0.1891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primFontSz" for="ch" ptType="node" op="equ" val="65"/>
              </dgm:constrLst>
            </dgm:if>
            <dgm:if name="Name16" axis="ch" ptType="node" func="cnt" op="equ" val="3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25"/>
                <dgm:constr type="w" for="ch" forName="accent_1" refType="h" refFor="ch" refForName="accent_1" op="equ"/>
                <dgm:constr type="ctrY" for="ch" forName="accent_1" refType="h" fact="0.2"/>
                <dgm:constr type="ctrX" for="ch" forName="accent_1" refType="w"/>
                <dgm:constr type="ctrXOff" for="ch" forName="accent_1" refType="h" fact="-0.1526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25"/>
                <dgm:constr type="w" for="ch" forName="accent_2" refType="h" refFor="ch" refForName="accent_2" op="equ"/>
                <dgm:constr type="ctrY" for="ch" forName="accent_2" refType="h" fact="0.5"/>
                <dgm:constr type="ctrX" for="ch" forName="accent_2" refType="w"/>
                <dgm:constr type="ctrXOff" for="ch" forName="accent_2" refType="h" fact="-0.2253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25"/>
                <dgm:constr type="w" for="ch" forName="accent_3" refType="h" refFor="ch" refForName="accent_3" op="equ"/>
                <dgm:constr type="ctrY" for="ch" forName="accent_3" refType="h" fact="0.8"/>
                <dgm:constr type="ctrX" for="ch" forName="accent_3" refType="w"/>
                <dgm:constr type="ctrXOff" for="ch" forName="accent_3" refType="h" fact="-0.1526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primFontSz" for="ch" ptType="node" op="equ" val="65"/>
              </dgm:constrLst>
            </dgm:if>
            <dgm:if name="Name17" axis="ch" ptType="node" func="cnt" op="equ" val="4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923"/>
                <dgm:constr type="w" for="ch" forName="accent_1" refType="h" refFor="ch" refForName="accent_1" op="equ"/>
                <dgm:constr type="ctrY" for="ch" forName="accent_1" refType="h" fact="0.1538"/>
                <dgm:constr type="ctrX" for="ch" forName="accent_1" refType="w"/>
                <dgm:constr type="ctrXOff" for="ch" forName="accent_1" refType="h" fact="-0.1268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923"/>
                <dgm:constr type="w" for="ch" forName="accent_2" refType="h" refFor="ch" refForName="accent_2" op="equ"/>
                <dgm:constr type="ctrY" for="ch" forName="accent_2" refType="h" fact="0.3846"/>
                <dgm:constr type="ctrX" for="ch" forName="accent_2" refType="w"/>
                <dgm:constr type="ctrXOff" for="ch" forName="accent_2" refType="h" fact="-0.215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923"/>
                <dgm:constr type="w" for="ch" forName="accent_3" refType="h" refFor="ch" refForName="accent_3" op="equ"/>
                <dgm:constr type="ctrY" for="ch" forName="accent_3" refType="h" fact="0.6154"/>
                <dgm:constr type="ctrX" for="ch" forName="accent_3" refType="w"/>
                <dgm:constr type="ctrXOff" for="ch" forName="accent_3" refType="h" fact="-0.21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923"/>
                <dgm:constr type="w" for="ch" forName="accent_4" refType="h" refFor="ch" refForName="accent_4" op="equ"/>
                <dgm:constr type="ctrY" for="ch" forName="accent_4" refType="h" fact="0.8462"/>
                <dgm:constr type="ctrX" for="ch" forName="accent_4" refType="w"/>
                <dgm:constr type="ctrXOff" for="ch" forName="accent_4" refType="h" fact="-0.126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primFontSz" for="ch" ptType="node" op="equ" val="65"/>
              </dgm:constrLst>
            </dgm:if>
            <dgm:if name="Name18" axis="ch" ptType="node" func="cnt" op="equ" val="5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563"/>
                <dgm:constr type="w" for="ch" forName="accent_1" refType="h" refFor="ch" refForName="accent_1" op="equ"/>
                <dgm:constr type="ctrY" for="ch" forName="accent_1" refType="h" fact="0.125"/>
                <dgm:constr type="ctrX" for="ch" forName="accent_1" refType="w"/>
                <dgm:constr type="ctrXOff" for="ch" forName="accent_1" refType="h" fact="-0.1082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563"/>
                <dgm:constr type="w" for="ch" forName="accent_2" refType="h" refFor="ch" refForName="accent_2" op="equ"/>
                <dgm:constr type="ctrY" for="ch" forName="accent_2" refType="h" fact="0.3125"/>
                <dgm:constr type="ctrX" for="ch" forName="accent_2" refType="w"/>
                <dgm:constr type="ctrXOff" for="ch" forName="accent_2" refType="h" fact="-0.197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563"/>
                <dgm:constr type="w" for="ch" forName="accent_3" refType="h" refFor="ch" refForName="accent_3" op="equ"/>
                <dgm:constr type="ctrY" for="ch" forName="accent_3" refType="h" fact="0.5"/>
                <dgm:constr type="ctrX" for="ch" forName="accent_3" refType="w"/>
                <dgm:constr type="ctrXOff" for="ch" forName="accent_3" refType="h" fact="-0.2253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563"/>
                <dgm:constr type="w" for="ch" forName="accent_4" refType="h" refFor="ch" refForName="accent_4" op="equ"/>
                <dgm:constr type="ctrY" for="ch" forName="accent_4" refType="h" fact="0.6875"/>
                <dgm:constr type="ctrX" for="ch" forName="accent_4" refType="w"/>
                <dgm:constr type="ctrXOff" for="ch" forName="accent_4" refType="h" fact="-0.1978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563"/>
                <dgm:constr type="w" for="ch" forName="accent_5" refType="h" refFor="ch" refForName="accent_5" op="equ"/>
                <dgm:constr type="ctrY" for="ch" forName="accent_5" refType="h" fact="0.875"/>
                <dgm:constr type="ctrX" for="ch" forName="accent_5" refType="w"/>
                <dgm:constr type="ctrXOff" for="ch" forName="accent_5" refType="h" fact="-0.1082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primFontSz" for="ch" ptType="node" op="equ" val="65"/>
              </dgm:constrLst>
            </dgm:if>
            <dgm:if name="Name19" axis="ch" ptType="node" func="cnt" op="equ" val="6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316"/>
                <dgm:constr type="w" for="ch" forName="accent_1" refType="h" refFor="ch" refForName="accent_1" op="equ"/>
                <dgm:constr type="ctrY" for="ch" forName="accent_1" refType="h" fact="0.1053"/>
                <dgm:constr type="ctrX" for="ch" forName="accent_1" refType="w"/>
                <dgm:constr type="ctrXOff" for="ch" forName="accent_1" refType="h" fact="-0.0943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316"/>
                <dgm:constr type="w" for="ch" forName="accent_2" refType="h" refFor="ch" refForName="accent_2" op="equ"/>
                <dgm:constr type="ctrY" for="ch" forName="accent_2" refType="h" fact="0.2632"/>
                <dgm:constr type="ctrX" for="ch" forName="accent_2" refType="w"/>
                <dgm:constr type="ctrXOff" for="ch" forName="accent_2" refType="h" fact="-0.1809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316"/>
                <dgm:constr type="w" for="ch" forName="accent_3" refType="h" refFor="ch" refForName="accent_3" op="equ"/>
                <dgm:constr type="ctrY" for="ch" forName="accent_3" refType="h" fact="0.4211"/>
                <dgm:constr type="ctrX" for="ch" forName="accent_3" refType="w"/>
                <dgm:constr type="ctrXOff" for="ch" forName="accent_3" refType="h" fact="-0.2205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316"/>
                <dgm:constr type="w" for="ch" forName="accent_4" refType="h" refFor="ch" refForName="accent_4" op="equ"/>
                <dgm:constr type="ctrY" for="ch" forName="accent_4" refType="h" fact="0.5789"/>
                <dgm:constr type="ctrX" for="ch" forName="accent_4" refType="w"/>
                <dgm:constr type="ctrXOff" for="ch" forName="accent_4" refType="h" fact="-0.2205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316"/>
                <dgm:constr type="w" for="ch" forName="accent_5" refType="h" refFor="ch" refForName="accent_5" op="equ"/>
                <dgm:constr type="ctrY" for="ch" forName="accent_5" refType="h" fact="0.7368"/>
                <dgm:constr type="ctrX" for="ch" forName="accent_5" refType="w"/>
                <dgm:constr type="ctrXOff" for="ch" forName="accent_5" refType="h" fact="-0.18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316"/>
                <dgm:constr type="w" for="ch" forName="accent_6" refType="h" refFor="ch" refForName="accent_6" op="equ"/>
                <dgm:constr type="ctrY" for="ch" forName="accent_6" refType="h" fact="0.8947"/>
                <dgm:constr type="ctrX" for="ch" forName="accent_6" refType="w"/>
                <dgm:constr type="ctrXOff" for="ch" forName="accent_6" refType="h" fact="-0.0943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primFontSz" for="ch" ptType="node" op="equ" val="65"/>
              </dgm:constrLst>
            </dgm:if>
            <dgm:else name="Name20">
              <dgm:constrLst>
                <dgm:constr type="h" for="ch" forName="cycle" refType="h"/>
                <dgm:constr type="w" for="ch" forName="cycle" refType="h" refFor="ch" refForName="cycle" fact="0.26"/>
                <dgm:constr type="r" for="ch" forName="cycle" refType="w"/>
                <dgm:constr type="ctrY" for="ch" forName="cycle" refType="h" fact="0.5"/>
                <dgm:constr type="diam" for="ch" forName="cycle" refType="h" fact="1.344"/>
                <dgm:constr type="h" for="ch" forName="accent_1" refType="h" fact="0.1136"/>
                <dgm:constr type="w" for="ch" forName="accent_1" refType="h" refFor="ch" refForName="accent_1" op="equ"/>
                <dgm:constr type="ctrY" for="ch" forName="accent_1" refType="h" fact="0.0909"/>
                <dgm:constr type="ctrX" for="ch" forName="accent_1" refType="w"/>
                <dgm:constr type="ctrXOff" for="ch" forName="accent_1" refType="h" fact="-0.0835"/>
                <dgm:constr type="r" for="ch" forName="text_1" refType="ctrX" refFor="ch" refForName="accent_1"/>
                <dgm:constr type="rOff" for="ch" forName="text_1" refType="ctrXOff" refFor="ch" refForName="accent_1"/>
                <dgm:constr type="l" for="ch" forName="text_1"/>
                <dgm:constr type="w" for="ch" forName="text_1" refType="h" refFor="ch" refForName="text_1" op="gte"/>
                <dgm:constr type="h" for="ch" forName="text_1" refType="h" refFor="ch" refForName="accent_1" fact="0.8"/>
                <dgm:constr type="ctrY" for="ch" forName="text_1" refType="ctrY" refFor="ch" refForName="accent_1"/>
                <dgm:constr type="rMarg" for="ch" forName="text_1" refType="w" refFor="ch" refForName="accent_1" fact="1.8"/>
                <dgm:constr type="h" for="ch" forName="accent_2" refType="h" fact="0.1136"/>
                <dgm:constr type="w" for="ch" forName="accent_2" refType="h" refFor="ch" refForName="accent_2" op="equ"/>
                <dgm:constr type="ctrY" for="ch" forName="accent_2" refType="h" fact="0.2273"/>
                <dgm:constr type="ctrX" for="ch" forName="accent_2" refType="w"/>
                <dgm:constr type="ctrXOff" for="ch" forName="accent_2" refType="h" fact="-0.1658"/>
                <dgm:constr type="r" for="ch" forName="text_2" refType="ctrX" refFor="ch" refForName="accent_2"/>
                <dgm:constr type="rOff" for="ch" forName="text_2" refType="ctrXOff" refFor="ch" refForName="accent_2"/>
                <dgm:constr type="l" for="ch" forName="text_2"/>
                <dgm:constr type="w" for="ch" forName="text_2" refType="h" refFor="ch" refForName="text_2" op="gte"/>
                <dgm:constr type="h" for="ch" forName="text_2" refType="h" refFor="ch" refForName="accent_2" fact="0.8"/>
                <dgm:constr type="ctrY" for="ch" forName="text_2" refType="ctrY" refFor="ch" refForName="accent_2"/>
                <dgm:constr type="rMarg" for="ch" forName="text_2" refType="w" refFor="ch" refForName="accent_2" fact="1.8"/>
                <dgm:constr type="h" for="ch" forName="accent_3" refType="h" fact="0.1136"/>
                <dgm:constr type="w" for="ch" forName="accent_3" refType="h" refFor="ch" refForName="accent_3" op="equ"/>
                <dgm:constr type="ctrY" for="ch" forName="accent_3" refType="h" fact="0.3636"/>
                <dgm:constr type="ctrX" for="ch" forName="accent_3" refType="w"/>
                <dgm:constr type="ctrXOff" for="ch" forName="accent_3" refType="h" fact="-0.2109"/>
                <dgm:constr type="r" for="ch" forName="text_3" refType="ctrX" refFor="ch" refForName="accent_3"/>
                <dgm:constr type="rOff" for="ch" forName="text_3" refType="ctrXOff" refFor="ch" refForName="accent_3"/>
                <dgm:constr type="l" for="ch" forName="text_3"/>
                <dgm:constr type="w" for="ch" forName="text_3" refType="h" refFor="ch" refForName="text_3" op="gte"/>
                <dgm:constr type="h" for="ch" forName="text_3" refType="h" refFor="ch" refForName="accent_3" fact="0.8"/>
                <dgm:constr type="ctrY" for="ch" forName="text_3" refType="ctrY" refFor="ch" refForName="accent_3"/>
                <dgm:constr type="rMarg" for="ch" forName="text_3" refType="w" refFor="ch" refForName="accent_3" fact="1.8"/>
                <dgm:constr type="h" for="ch" forName="accent_4" refType="h" fact="0.1136"/>
                <dgm:constr type="w" for="ch" forName="accent_4" refType="h" refFor="ch" refForName="accent_4" op="equ"/>
                <dgm:constr type="ctrY" for="ch" forName="accent_4" refType="h" fact="0.5"/>
                <dgm:constr type="ctrX" for="ch" forName="accent_4" refType="w"/>
                <dgm:constr type="ctrXOff" for="ch" forName="accent_4" refType="h" fact="-0.2253"/>
                <dgm:constr type="r" for="ch" forName="text_4" refType="ctrX" refFor="ch" refForName="accent_4"/>
                <dgm:constr type="rOff" for="ch" forName="text_4" refType="ctrXOff" refFor="ch" refForName="accent_4"/>
                <dgm:constr type="l" for="ch" forName="text_4"/>
                <dgm:constr type="w" for="ch" forName="text_4" refType="h" refFor="ch" refForName="text_4" op="gte"/>
                <dgm:constr type="h" for="ch" forName="text_4" refType="h" refFor="ch" refForName="accent_4" fact="0.8"/>
                <dgm:constr type="ctrY" for="ch" forName="text_4" refType="ctrY" refFor="ch" refForName="accent_4"/>
                <dgm:constr type="rMarg" for="ch" forName="text_4" refType="w" refFor="ch" refForName="accent_4" fact="1.8"/>
                <dgm:constr type="h" for="ch" forName="accent_5" refType="h" fact="0.1136"/>
                <dgm:constr type="w" for="ch" forName="accent_5" refType="h" refFor="ch" refForName="accent_5" op="equ"/>
                <dgm:constr type="ctrY" for="ch" forName="accent_5" refType="h" fact="0.6364"/>
                <dgm:constr type="ctrX" for="ch" forName="accent_5" refType="w"/>
                <dgm:constr type="ctrXOff" for="ch" forName="accent_5" refType="h" fact="-0.2109"/>
                <dgm:constr type="r" for="ch" forName="text_5" refType="ctrX" refFor="ch" refForName="accent_5"/>
                <dgm:constr type="rOff" for="ch" forName="text_5" refType="ctrXOff" refFor="ch" refForName="accent_5"/>
                <dgm:constr type="l" for="ch" forName="text_5"/>
                <dgm:constr type="w" for="ch" forName="text_5" refType="h" refFor="ch" refForName="text_5" op="gte"/>
                <dgm:constr type="h" for="ch" forName="text_5" refType="h" refFor="ch" refForName="accent_5" fact="0.8"/>
                <dgm:constr type="ctrY" for="ch" forName="text_5" refType="ctrY" refFor="ch" refForName="accent_5"/>
                <dgm:constr type="rMarg" for="ch" forName="text_5" refType="w" refFor="ch" refForName="accent_5" fact="1.8"/>
                <dgm:constr type="h" for="ch" forName="accent_6" refType="h" fact="0.1136"/>
                <dgm:constr type="w" for="ch" forName="accent_6" refType="h" refFor="ch" refForName="accent_6" op="equ"/>
                <dgm:constr type="ctrY" for="ch" forName="accent_6" refType="h" fact="0.7727"/>
                <dgm:constr type="ctrX" for="ch" forName="accent_6" refType="w"/>
                <dgm:constr type="ctrXOff" for="ch" forName="accent_6" refType="h" fact="-0.1658"/>
                <dgm:constr type="r" for="ch" forName="text_6" refType="ctrX" refFor="ch" refForName="accent_6"/>
                <dgm:constr type="rOff" for="ch" forName="text_6" refType="ctrXOff" refFor="ch" refForName="accent_6"/>
                <dgm:constr type="l" for="ch" forName="text_6"/>
                <dgm:constr type="w" for="ch" forName="text_6" refType="h" refFor="ch" refForName="text_6" op="gte"/>
                <dgm:constr type="h" for="ch" forName="text_6" refType="h" refFor="ch" refForName="accent_6" fact="0.8"/>
                <dgm:constr type="ctrY" for="ch" forName="text_6" refType="ctrY" refFor="ch" refForName="accent_6"/>
                <dgm:constr type="rMarg" for="ch" forName="text_6" refType="w" refFor="ch" refForName="accent_6" fact="1.8"/>
                <dgm:constr type="h" for="ch" forName="accent_7" refType="h" fact="0.1136"/>
                <dgm:constr type="w" for="ch" forName="accent_7" refType="h" refFor="ch" refForName="accent_7" op="equ"/>
                <dgm:constr type="ctrY" for="ch" forName="accent_7" refType="h" fact="0.9091"/>
                <dgm:constr type="ctrX" for="ch" forName="accent_7" refType="w"/>
                <dgm:constr type="ctrXOff" for="ch" forName="accent_7" refType="h" fact="-0.0835"/>
                <dgm:constr type="r" for="ch" forName="text_7" refType="ctrX" refFor="ch" refForName="accent_7"/>
                <dgm:constr type="rOff" for="ch" forName="text_7" refType="ctrXOff" refFor="ch" refForName="accent_7"/>
                <dgm:constr type="l" for="ch" forName="text_7"/>
                <dgm:constr type="w" for="ch" forName="text_7" refType="h" refFor="ch" refForName="text_7" op="gte"/>
                <dgm:constr type="h" for="ch" forName="text_7" refType="h" refFor="ch" refForName="accent_7" fact="0.8"/>
                <dgm:constr type="ctrY" for="ch" forName="text_7" refType="ctrY" refFor="ch" refForName="accent_7"/>
                <dgm:constr type="rMarg" for="ch" forName="text_7" refType="w" refFor="ch" refForName="accent_7" fact="1.8"/>
                <dgm:constr type="primFontSz" for="ch" ptType="node" op="equ" val="65"/>
              </dgm:constrLst>
            </dgm:else>
          </dgm:choose>
        </dgm:else>
      </dgm:choose>
      <dgm:layoutNode name="cycle">
        <dgm:choose name="Name21">
          <dgm:if name="Name22" func="var" arg="dir" op="equ" val="norm">
            <dgm:alg type="cycle">
              <dgm:param type="stAng" val="45"/>
              <dgm:param type="spanAng" val="90"/>
            </dgm:alg>
          </dgm:if>
          <dgm:else name="Name23">
            <dgm:alg type="cycle">
              <dgm:param type="stAng" val="225"/>
              <dgm:param type="spanAng" val="90"/>
            </dgm:alg>
          </dgm:else>
        </dgm:choose>
        <dgm:shape xmlns:r="http://schemas.openxmlformats.org/officeDocument/2006/relationships" r:blip="">
          <dgm:adjLst/>
        </dgm:shape>
        <dgm:presOf/>
        <dgm:constrLst>
          <dgm:constr type="w" for="ch" val="1"/>
          <dgm:constr type="h" for="ch" val="1"/>
          <dgm:constr type="diam" for="ch" forName="conn" refType="diam"/>
        </dgm:constrLst>
        <dgm:layoutNode name="src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conn" styleLbl="parChTrans1D2">
          <dgm:alg type="conn">
            <dgm:param type="connRout" val="curve"/>
            <dgm:param type="srcNode" val="srcNode"/>
            <dgm:param type="dstNode" val="dstNode"/>
            <dgm:param type="begPts" val="ctr"/>
            <dgm:param type="endPts" val="ctr"/>
            <dgm:param type="endSty" val="noArr"/>
          </dgm:alg>
          <dgm:shape xmlns:r="http://schemas.openxmlformats.org/officeDocument/2006/relationships" type="conn" r:blip="">
            <dgm:adjLst/>
          </dgm:shape>
          <dgm:presOf axis="desOrSelf" ptType="sibTrans" hideLastTrans="0" st="0" cnt="1"/>
          <dgm:constrLst>
            <dgm:constr type="begPad"/>
            <dgm:constr type="endPad"/>
          </dgm:constrLst>
        </dgm:layoutNode>
        <dgm:layoutNode name="extraNode">
          <dgm:alg type="sp"/>
          <dgm:shape xmlns:r="http://schemas.openxmlformats.org/officeDocument/2006/relationships" type="rect" r:blip="" hideGeom="1">
            <dgm:adjLst/>
          </dgm:shape>
          <dgm:presOf/>
        </dgm:layoutNode>
        <dgm:layoutNode name="dstNode">
          <dgm:alg type="sp"/>
          <dgm:shape xmlns:r="http://schemas.openxmlformats.org/officeDocument/2006/relationships" type="rect" r:blip="" hideGeom="1">
            <dgm:adjLst/>
          </dgm:shape>
          <dgm:presOf/>
        </dgm:layoutNode>
      </dgm:layoutNode>
      <dgm:forEach name="wrapper" axis="self" ptType="parTrans">
        <dgm:forEach name="wrapper2" axis="self" ptType="sibTrans" st="2">
          <dgm:forEach name="accentRepeat" axis="self">
            <dgm:layoutNode name="accentRepeatNode" styleLbl="solidFgAcc1">
              <dgm:alg type="sp"/>
              <dgm:shape xmlns:r="http://schemas.openxmlformats.org/officeDocument/2006/relationships" type="ellipse" r:blip="">
                <dgm:adjLst/>
              </dgm:shape>
              <dgm:presOf/>
            </dgm:layoutNode>
          </dgm:forEach>
        </dgm:forEach>
      </dgm:forEach>
      <dgm:forEach name="Name24" axis="ch" ptType="node" cnt="1">
        <dgm:layoutNode name="text_1" styleLbl="node1">
          <dgm:varLst>
            <dgm:bulletEnabled val="1"/>
          </dgm:varLst>
          <dgm:choose name="Name25">
            <dgm:if name="Name2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2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1">
          <dgm:alg type="sp"/>
          <dgm:shape xmlns:r="http://schemas.openxmlformats.org/officeDocument/2006/relationships" r:blip="">
            <dgm:adjLst/>
          </dgm:shape>
          <dgm:presOf/>
          <dgm:constrLst/>
          <dgm:forEach name="Name28" ref="accentRepeat"/>
        </dgm:layoutNode>
      </dgm:forEach>
      <dgm:forEach name="Name29" axis="ch" ptType="node" st="2" cnt="1">
        <dgm:layoutNode name="text_2" styleLbl="node1">
          <dgm:varLst>
            <dgm:bulletEnabled val="1"/>
          </dgm:varLst>
          <dgm:choose name="Name30">
            <dgm:if name="Name3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2">
          <dgm:alg type="sp"/>
          <dgm:shape xmlns:r="http://schemas.openxmlformats.org/officeDocument/2006/relationships" r:blip="">
            <dgm:adjLst/>
          </dgm:shape>
          <dgm:presOf/>
          <dgm:constrLst/>
          <dgm:forEach name="Name33" ref="accentRepeat"/>
        </dgm:layoutNode>
      </dgm:forEach>
      <dgm:forEach name="Name34" axis="ch" ptType="node" st="3" cnt="1">
        <dgm:layoutNode name="text_3" styleLbl="node1">
          <dgm:varLst>
            <dgm:bulletEnabled val="1"/>
          </dgm:varLst>
          <dgm:choose name="Name35">
            <dgm:if name="Name3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3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3">
          <dgm:alg type="sp"/>
          <dgm:shape xmlns:r="http://schemas.openxmlformats.org/officeDocument/2006/relationships" r:blip="">
            <dgm:adjLst/>
          </dgm:shape>
          <dgm:presOf/>
          <dgm:constrLst/>
          <dgm:forEach name="Name38" ref="accentRepeat"/>
        </dgm:layoutNode>
      </dgm:forEach>
      <dgm:forEach name="Name39" axis="ch" ptType="node" st="4" cnt="1">
        <dgm:layoutNode name="text_4" styleLbl="node1">
          <dgm:varLst>
            <dgm:bulletEnabled val="1"/>
          </dgm:varLst>
          <dgm:choose name="Name40">
            <dgm:if name="Name4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4">
          <dgm:alg type="sp"/>
          <dgm:shape xmlns:r="http://schemas.openxmlformats.org/officeDocument/2006/relationships" r:blip="">
            <dgm:adjLst/>
          </dgm:shape>
          <dgm:presOf/>
          <dgm:constrLst/>
          <dgm:forEach name="Name43" ref="accentRepeat"/>
        </dgm:layoutNode>
      </dgm:forEach>
      <dgm:forEach name="Name44" axis="ch" ptType="node" st="5" cnt="1">
        <dgm:layoutNode name="text_5" styleLbl="node1">
          <dgm:varLst>
            <dgm:bulletEnabled val="1"/>
          </dgm:varLst>
          <dgm:choose name="Name45">
            <dgm:if name="Name4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4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5">
          <dgm:alg type="sp"/>
          <dgm:shape xmlns:r="http://schemas.openxmlformats.org/officeDocument/2006/relationships" r:blip="">
            <dgm:adjLst/>
          </dgm:shape>
          <dgm:presOf/>
          <dgm:constrLst/>
          <dgm:forEach name="Name48" ref="accentRepeat"/>
        </dgm:layoutNode>
      </dgm:forEach>
      <dgm:forEach name="Name49" axis="ch" ptType="node" st="6" cnt="1">
        <dgm:layoutNode name="text_6" styleLbl="node1">
          <dgm:varLst>
            <dgm:bulletEnabled val="1"/>
          </dgm:varLst>
          <dgm:choose name="Name50">
            <dgm:if name="Name51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2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6">
          <dgm:alg type="sp"/>
          <dgm:shape xmlns:r="http://schemas.openxmlformats.org/officeDocument/2006/relationships" r:blip="">
            <dgm:adjLst/>
          </dgm:shape>
          <dgm:presOf/>
          <dgm:constrLst/>
          <dgm:forEach name="Name53" ref="accentRepeat"/>
        </dgm:layoutNode>
      </dgm:forEach>
      <dgm:forEach name="Name54" axis="ch" ptType="node" st="7" cnt="1">
        <dgm:layoutNode name="text_7" styleLbl="node1">
          <dgm:varLst>
            <dgm:bulletEnabled val="1"/>
          </dgm:varLst>
          <dgm:choose name="Name55">
            <dgm:if name="Name56" func="var" arg="dir" op="equ" val="norm">
              <dgm:alg type="tx">
                <dgm:param type="parTxLTRAlign" val="l"/>
                <dgm:param type="shpTxLTRAlignCh" val="l"/>
                <dgm:param type="parTxRTLAlign" val="l"/>
                <dgm:param type="shpTxRTLAlignCh" val="l"/>
              </dgm:alg>
            </dgm:if>
            <dgm:else name="Name57">
              <dgm:alg type="tx">
                <dgm:param type="parTxLTRAlign" val="r"/>
                <dgm:param type="shpTxLTRAlignCh" val="r"/>
                <dgm:param type="parTxRTLAlign" val="r"/>
                <dgm:param type="shpTxRTLAlignCh" val="r"/>
              </dgm:alg>
            </dgm:else>
          </dgm:choose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primFontSz" val="65"/>
            <dgm:constr type="lMarg" refType="primFontSz" fact="0.2"/>
            <dgm:constr type="rMarg" refType="primFontSz" fact="0.2"/>
            <dgm:constr type="tMarg" refType="primFontSz" fact="0.2"/>
            <dgm:constr type="bMarg" refType="primFontSz" fact="0.2"/>
          </dgm:constrLst>
          <dgm:ruleLst>
            <dgm:rule type="primFontSz" val="5" fact="NaN" max="NaN"/>
          </dgm:ruleLst>
        </dgm:layoutNode>
        <dgm:layoutNode name="accent_7">
          <dgm:alg type="sp"/>
          <dgm:shape xmlns:r="http://schemas.openxmlformats.org/officeDocument/2006/relationships" r:blip="">
            <dgm:adjLst/>
          </dgm:shape>
          <dgm:presOf/>
          <dgm:constrLst/>
          <dgm:forEach name="Name58" ref="accentRepeat"/>
        </dgm:layoutNode>
      </dgm:forEach>
    </dgm:layoutNode>
  </dgm:layoutNode>
</dgm:layoutDef>
</file>

<file path=ppt/diagrams/layout8.xml><?xml version="1.0" encoding="utf-8"?>
<dgm:layoutDef xmlns:dgm="http://schemas.openxmlformats.org/drawingml/2006/diagram" xmlns:a="http://schemas.openxmlformats.org/drawingml/2006/main" uniqueId="urn:microsoft.com/office/officeart/2005/8/layout/list1">
  <dgm:title val=""/>
  <dgm:desc val=""/>
  <dgm:catLst>
    <dgm:cat type="list" pri="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4" srcId="0" destId="1" srcOrd="0" destOrd="0"/>
        <dgm:cxn modelId="5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dir/>
      <dgm:animLvl val="lvl"/>
      <dgm:resizeHandles val="exact"/>
    </dgm:varLst>
    <dgm:choose name="Name0">
      <dgm:if name="Name1" func="var" arg="dir" op="equ" val="norm">
        <dgm:alg type="lin">
          <dgm:param type="linDir" val="fromT"/>
          <dgm:param type="vertAlign" val="mid"/>
          <dgm:param type="horzAlign" val="l"/>
          <dgm:param type="nodeHorzAlign" val="l"/>
        </dgm:alg>
      </dgm:if>
      <dgm:else name="Name2">
        <dgm:alg type="lin">
          <dgm:param type="linDir" val="fromT"/>
          <dgm:param type="vertAlign" val="mid"/>
          <dgm:param type="horzAlign" val="r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parentLin" refType="w"/>
      <dgm:constr type="h" for="ch" forName="parentLin" val="INF"/>
      <dgm:constr type="w" for="des" forName="parentLeftMargin" refType="w" fact="0.05"/>
      <dgm:constr type="w" for="des" forName="parentText" refType="w" fact="0.7"/>
      <dgm:constr type="h" for="des" forName="parentText" refType="primFontSz" refFor="des" refForName="parentText" fact="0.82"/>
      <dgm:constr type="h" for="ch" forName="negativeSpace" refType="primFontSz" refFor="des" refForName="parentText" fact="-0.41"/>
      <dgm:constr type="h" for="ch" forName="negativeSpace" refType="h" refFor="des" refForName="parentText" op="lte" fact="-0.82"/>
      <dgm:constr type="h" for="ch" forName="negativeSpace" refType="h" refFor="des" refForName="parentText" op="gte" fact="-0.82"/>
      <dgm:constr type="w" for="ch" forName="childText" refType="w"/>
      <dgm:constr type="h" for="ch" forName="childText" refType="primFontSz" refFor="des" refForName="parentText" fact="0.7"/>
      <dgm:constr type="primFontSz" for="des" forName="parentText" val="65"/>
      <dgm:constr type="primFontSz" for="ch" forName="childText" refType="primFontSz" refFor="des" refForName="parentText"/>
      <dgm:constr type="tMarg" for="ch" forName="childText" refType="primFontSz" refFor="des" refForName="parentText" fact="1.64"/>
      <dgm:constr type="tMarg" for="ch" forName="childText" refType="h" refFor="des" refForName="parentText" op="lte" fact="3.28"/>
      <dgm:constr type="tMarg" for="ch" forName="childText" refType="h" refFor="des" refForName="parentText" op="gte" fact="3.28"/>
      <dgm:constr type="lMarg" for="ch" forName="childText" refType="w" fact="0.22"/>
      <dgm:constr type="rMarg" for="ch" forName="childText" refType="lMarg" refFor="ch" refForName="childText"/>
      <dgm:constr type="lMarg" for="des" forName="parentText" refType="w" fact="0.075"/>
      <dgm:constr type="rMarg" for="des" forName="parentText" refType="lMarg" refFor="des" refForName="parentText"/>
      <dgm:constr type="h" for="ch" forName="spaceBetweenRectangles" refType="primFontSz" refFor="des" refForName="parentText" fact="0.15"/>
    </dgm:constrLst>
    <dgm:ruleLst>
      <dgm:rule type="primFontSz" for="des" forName="parentText" val="5" fact="NaN" max="NaN"/>
    </dgm:ruleLst>
    <dgm:forEach name="Name3" axis="ch" ptType="node">
      <dgm:layoutNode name="parentLin">
        <dgm:choose name="Name4">
          <dgm:if name="Name5" func="var" arg="dir" op="equ" val="norm">
            <dgm:alg type="lin">
              <dgm:param type="linDir" val="fromL"/>
              <dgm:param type="horzAlign" val="l"/>
              <dgm:param type="nodeHorzAlign" val="l"/>
            </dgm:alg>
          </dgm:if>
          <dgm:else name="Name6">
            <dgm:alg type="lin">
              <dgm:param type="linDir" val="fromR"/>
              <dgm:param type="horzAlign" val="r"/>
              <dgm:param type="nodeHorzAlign" val="r"/>
            </dgm:alg>
          </dgm:else>
        </dgm:choose>
        <dgm:shape xmlns:r="http://schemas.openxmlformats.org/officeDocument/2006/relationships" r:blip="">
          <dgm:adjLst/>
        </dgm:shape>
        <dgm:presOf/>
        <dgm:constrLst/>
        <dgm:ruleLst/>
        <dgm:layoutNode name="parentLeftMargin">
          <dgm:alg type="sp"/>
          <dgm:shape xmlns:r="http://schemas.openxmlformats.org/officeDocument/2006/relationships" type="rect" r:blip="" hideGeom="1">
            <dgm:adjLst/>
          </dgm:shape>
          <dgm:presOf axis="self"/>
          <dgm:constrLst>
            <dgm:constr type="h"/>
          </dgm:constrLst>
          <dgm:ruleLst/>
        </dgm:layoutNode>
        <dgm:layoutNode name="parentText" styleLbl="node1">
          <dgm:varLst>
            <dgm:chMax val="0"/>
            <dgm:bulletEnabled val="1"/>
          </dgm:varLst>
          <dgm:choose name="Name7">
            <dgm:if name="Name8" func="var" arg="dir" op="equ" val="norm">
              <dgm:alg type="tx">
                <dgm:param type="parTxLTRAlign" val="l"/>
                <dgm:param type="parTxRTLAlign" val="l"/>
              </dgm:alg>
            </dgm:if>
            <dgm:else name="Name9">
              <dgm:alg type="tx">
                <dgm:param type="parTxLTRAlign" val="r"/>
                <dgm:param type="parTxRTLAlign" val="r"/>
              </dgm:alg>
            </dgm:else>
          </dgm:choose>
          <dgm:shape xmlns:r="http://schemas.openxmlformats.org/officeDocument/2006/relationships" type="roundRect" r:blip="">
            <dgm:adjLst/>
          </dgm:shape>
          <dgm:presOf axis="self" ptType="node"/>
          <dgm:constrLst>
            <dgm:constr type="tMarg"/>
            <dgm:constr type="bMarg"/>
          </dgm:constrLst>
          <dgm:ruleLst/>
        </dgm:layoutNode>
      </dgm:layoutNode>
      <dgm:layoutNode name="negative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childText" styleLbl="conFgAcc1">
        <dgm:varLst>
          <dgm:bulletEnabled val="1"/>
        </dgm:varLst>
        <dgm:alg type="tx">
          <dgm:param type="stBulletLvl" val="1"/>
        </dgm:alg>
        <dgm:shape xmlns:r="http://schemas.openxmlformats.org/officeDocument/2006/relationships" type="rect" r:blip="" zOrderOff="-2">
          <dgm:adjLst/>
        </dgm:shape>
        <dgm:presOf axis="des" ptType="node"/>
        <dgm:constrLst>
          <dgm:constr type="secFontSz" refType="primFontSz"/>
        </dgm:constrLst>
        <dgm:ruleLst>
          <dgm:rule type="h" val="INF" fact="NaN" max="NaN"/>
        </dgm:ruleLst>
      </dgm:layoutNode>
      <dgm:forEach name="Name10" axis="followSib" ptType="sibTrans" cnt="1">
        <dgm:layoutNode name="spaceBetweenRectangle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2">
  <dgm:title val=""/>
  <dgm:desc val=""/>
  <dgm:catLst>
    <dgm:cat type="simple" pri="102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3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5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6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7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8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6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4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4.xml"/><Relationship Id="rId5" Type="http://schemas.microsoft.com/office/2007/relationships/hdphoto" Target="../media/hdphoto1.wdp"/><Relationship Id="rId4" Type="http://schemas.openxmlformats.org/officeDocument/2006/relationships/image" Target="../media/image4.png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4.xml"/><Relationship Id="rId5" Type="http://schemas.microsoft.com/office/2007/relationships/hdphoto" Target="../media/hdphoto1.wdp"/><Relationship Id="rId4" Type="http://schemas.openxmlformats.org/officeDocument/2006/relationships/image" Target="../media/image3.png"/></Relationships>
</file>

<file path=ppt/slideLayouts/_rels/slideLayout42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4.xml"/><Relationship Id="rId5" Type="http://schemas.microsoft.com/office/2007/relationships/hdphoto" Target="../media/hdphoto1.wdp"/><Relationship Id="rId4" Type="http://schemas.openxmlformats.org/officeDocument/2006/relationships/image" Target="../media/image3.png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D3100B7E-8D2F-68D3-6ECC-0E16D6406DB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="" xmlns:a16="http://schemas.microsoft.com/office/drawing/2014/main" id="{8E271CA6-EB01-AC61-1A27-5D9ACEE731A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0D7F9FC5-CD50-E45D-EE88-7AA8AAF5A27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5C499FEF-A6A6-E39C-5F1D-155F148855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0C526824-CA66-2D96-8336-F484973EB9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3850995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D940C708-296F-36B3-DEFA-CFCFA0884D1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0033BF32-4D82-98D5-E6F3-FB28DEE1B6F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15508256-70A5-75F2-F50E-F9B82183DB8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4525B6D3-E547-4A33-0D26-8E4AB78207B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28CB3CD3-9460-C261-FAEC-DE37C43287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2748644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DFE19A62-7D07-169E-840B-C96C9A90FEA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="" xmlns:a16="http://schemas.microsoft.com/office/drawing/2014/main" id="{EA7E5C68-C5EA-6A90-B8BC-8ECC3E3EFED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C4358722-509D-8CBE-9516-AAC0ADD4DAD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0636CCCE-884A-25BC-AB9A-4C8BB3C3E0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D6C93FF0-254D-FAA2-2239-932FEB2DB49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732258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DBC934DC-59E9-B64C-CFF6-95FF9A5A3D6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4F677211-BCB4-CD4D-A4A7-0C9068291CA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="" xmlns:a16="http://schemas.microsoft.com/office/drawing/2014/main" id="{0E8C4118-E163-F558-243F-D3930042DD7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="" xmlns:a16="http://schemas.microsoft.com/office/drawing/2014/main" id="{D7C1FE44-BE94-E3E6-A624-0F9BC4F0AA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="" xmlns:a16="http://schemas.microsoft.com/office/drawing/2014/main" id="{227CA61D-387E-2C32-0D3E-94FFBFECC1E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="" xmlns:a16="http://schemas.microsoft.com/office/drawing/2014/main" id="{785247B4-4B3A-7807-5ADE-1B0D32C611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8010856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33779CD9-C110-37A3-4148-5E22FA31FC5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="" xmlns:a16="http://schemas.microsoft.com/office/drawing/2014/main" id="{5DD93A6E-452A-5023-7F8D-BC9330864F8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="" xmlns:a16="http://schemas.microsoft.com/office/drawing/2014/main" id="{6FFEC2E3-2359-8743-9A7D-702CCB7CD6D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="" xmlns:a16="http://schemas.microsoft.com/office/drawing/2014/main" id="{425CCB79-38E2-D224-1626-813CED821F9A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>
            <a:extLst>
              <a:ext uri="{FF2B5EF4-FFF2-40B4-BE49-F238E27FC236}">
                <a16:creationId xmlns="" xmlns:a16="http://schemas.microsoft.com/office/drawing/2014/main" id="{B0A36458-15FF-225B-FEC4-7AA0F74C4C5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Дата 6">
            <a:extLst>
              <a:ext uri="{FF2B5EF4-FFF2-40B4-BE49-F238E27FC236}">
                <a16:creationId xmlns="" xmlns:a16="http://schemas.microsoft.com/office/drawing/2014/main" id="{B4CAEB8A-3708-7B3E-11CB-966B24E5933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8" name="Нижний колонтитул 7">
            <a:extLst>
              <a:ext uri="{FF2B5EF4-FFF2-40B4-BE49-F238E27FC236}">
                <a16:creationId xmlns="" xmlns:a16="http://schemas.microsoft.com/office/drawing/2014/main" id="{7390E070-716F-8DE5-59A8-5EC27CB45D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>
            <a:extLst>
              <a:ext uri="{FF2B5EF4-FFF2-40B4-BE49-F238E27FC236}">
                <a16:creationId xmlns="" xmlns:a16="http://schemas.microsoft.com/office/drawing/2014/main" id="{F1B80CC6-D689-82E2-859A-98D5EA84B40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695264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3D98A340-837A-0C98-CBA9-28E46EB35F5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Дата 2">
            <a:extLst>
              <a:ext uri="{FF2B5EF4-FFF2-40B4-BE49-F238E27FC236}">
                <a16:creationId xmlns="" xmlns:a16="http://schemas.microsoft.com/office/drawing/2014/main" id="{009D0C92-D749-A1C5-1FB9-62DB4DFFD78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="" xmlns:a16="http://schemas.microsoft.com/office/drawing/2014/main" id="{66C8EAEA-A7CF-2B93-195B-371DA9A1962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="" xmlns:a16="http://schemas.microsoft.com/office/drawing/2014/main" id="{6EBD4294-9CA2-8FB6-DE9F-520BFA4E98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50587472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>
            <a:extLst>
              <a:ext uri="{FF2B5EF4-FFF2-40B4-BE49-F238E27FC236}">
                <a16:creationId xmlns="" xmlns:a16="http://schemas.microsoft.com/office/drawing/2014/main" id="{427CAD63-63E2-679C-FD6B-CC82D33A1FB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3" name="Нижний колонтитул 2">
            <a:extLst>
              <a:ext uri="{FF2B5EF4-FFF2-40B4-BE49-F238E27FC236}">
                <a16:creationId xmlns="" xmlns:a16="http://schemas.microsoft.com/office/drawing/2014/main" id="{BB1040A4-0707-5B09-87BD-5BCB88E1CA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>
            <a:extLst>
              <a:ext uri="{FF2B5EF4-FFF2-40B4-BE49-F238E27FC236}">
                <a16:creationId xmlns="" xmlns:a16="http://schemas.microsoft.com/office/drawing/2014/main" id="{2382310D-4AB7-B9BF-A599-2EB654A428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032470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1F9F7425-4391-9BEA-2D79-7B1B8D3A03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9102E992-C6F8-B831-4313-74395740F92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="" xmlns:a16="http://schemas.microsoft.com/office/drawing/2014/main" id="{8C7C9A25-4C0D-7ABB-5484-84013112B48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="" xmlns:a16="http://schemas.microsoft.com/office/drawing/2014/main" id="{2A583F7B-6D47-61AE-8C8F-8AA9B8A2E64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="" xmlns:a16="http://schemas.microsoft.com/office/drawing/2014/main" id="{B0447EF9-EDDD-982D-C9C7-343BBB5B7E1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="" xmlns:a16="http://schemas.microsoft.com/office/drawing/2014/main" id="{ACCD8627-73FE-1EFE-2AA9-3C40C36D59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5927813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7F72847F-5068-BE5F-D5EA-8EC23D1D518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>
            <a:extLst>
              <a:ext uri="{FF2B5EF4-FFF2-40B4-BE49-F238E27FC236}">
                <a16:creationId xmlns="" xmlns:a16="http://schemas.microsoft.com/office/drawing/2014/main" id="{7480E473-B39D-D0DD-BDB9-CE92D8339CC8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>
            <a:extLst>
              <a:ext uri="{FF2B5EF4-FFF2-40B4-BE49-F238E27FC236}">
                <a16:creationId xmlns="" xmlns:a16="http://schemas.microsoft.com/office/drawing/2014/main" id="{221F80B4-F7F6-5919-5BD7-6144CE54638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="" xmlns:a16="http://schemas.microsoft.com/office/drawing/2014/main" id="{AD44C91A-D1C2-DB82-A057-E142B2CC140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="" xmlns:a16="http://schemas.microsoft.com/office/drawing/2014/main" id="{72A47145-AF25-C738-85B4-5E5567CB047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="" xmlns:a16="http://schemas.microsoft.com/office/drawing/2014/main" id="{F1BC0EAA-E1B4-BCE5-9785-3C84BAA77B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025056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43935794-A7F0-DA06-992F-9036DDDCB57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="" xmlns:a16="http://schemas.microsoft.com/office/drawing/2014/main" id="{40BDE37F-4E52-8A33-8E78-4B2FF84B32E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A1ED130D-E27E-6CC0-4B10-89D6BB49413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E38A03FC-4694-A985-0EF7-07376318F3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0186EC68-857C-7F60-AA13-89ED1A9E98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2936840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>
            <a:extLst>
              <a:ext uri="{FF2B5EF4-FFF2-40B4-BE49-F238E27FC236}">
                <a16:creationId xmlns="" xmlns:a16="http://schemas.microsoft.com/office/drawing/2014/main" id="{CBEF18C0-3253-7990-686E-C9E90F00A6E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="" xmlns:a16="http://schemas.microsoft.com/office/drawing/2014/main" id="{A788DC1B-0096-97FD-F531-50AA3468EDEB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483C2BBC-E74C-FF75-D552-B24109D8D0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1AE5AF6B-707B-FE84-A77E-DE080F29E2B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DA1BBBCC-6DA3-A16A-B722-72B498E5D4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8067796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46534" y="3085765"/>
            <a:ext cx="11262866" cy="330480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81191" y="1020431"/>
            <a:ext cx="10993549" cy="1475013"/>
          </a:xfrm>
          <a:effectLst/>
        </p:spPr>
        <p:txBody>
          <a:bodyPr anchor="b">
            <a:normAutofit/>
          </a:bodyPr>
          <a:lstStyle>
            <a:lvl1pPr>
              <a:defRPr sz="3600">
                <a:solidFill>
                  <a:schemeClr val="accent1"/>
                </a:solidFill>
              </a:defRPr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81194" y="2495445"/>
            <a:ext cx="10993546" cy="590321"/>
          </a:xfrm>
        </p:spPr>
        <p:txBody>
          <a:bodyPr anchor="t">
            <a:normAutofit/>
          </a:bodyPr>
          <a:lstStyle>
            <a:lvl1pPr marL="0" indent="0" algn="l">
              <a:buNone/>
              <a:defRPr sz="1600" cap="all">
                <a:solidFill>
                  <a:schemeClr val="accent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605951" y="5956137"/>
            <a:ext cx="2844800" cy="365125"/>
          </a:xfrm>
        </p:spPr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81192" y="5951811"/>
            <a:ext cx="6917210" cy="365125"/>
          </a:xfrm>
        </p:spPr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558300" y="5956137"/>
            <a:ext cx="1016440" cy="365125"/>
          </a:xfrm>
        </p:spPr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82602100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440286" y="614407"/>
            <a:ext cx="11309338" cy="1189298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02156"/>
            <a:ext cx="11029616" cy="1013800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1192" y="2180496"/>
            <a:ext cx="11029615" cy="3678303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558300" y="5956137"/>
            <a:ext cx="1052508" cy="365125"/>
          </a:xfrm>
        </p:spPr>
        <p:txBody>
          <a:bodyPr/>
          <a:lstStyle/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32368189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>
            <a:spLocks noChangeAspect="1"/>
          </p:cNvSpPr>
          <p:nvPr/>
        </p:nvSpPr>
        <p:spPr>
          <a:xfrm>
            <a:off x="447817" y="5141974"/>
            <a:ext cx="11290860" cy="1258827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3043910"/>
            <a:ext cx="11029615" cy="1497507"/>
          </a:xfrm>
        </p:spPr>
        <p:txBody>
          <a:bodyPr anchor="b">
            <a:normAutofit/>
          </a:bodyPr>
          <a:lstStyle>
            <a:lvl1pPr algn="l">
              <a:defRPr sz="3600" b="0" cap="all">
                <a:solidFill>
                  <a:schemeClr val="accent1"/>
                </a:solidFill>
              </a:defRPr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1192" y="4541417"/>
            <a:ext cx="11029615" cy="600556"/>
          </a:xfrm>
        </p:spPr>
        <p:txBody>
          <a:bodyPr anchor="t">
            <a:normAutofit/>
          </a:bodyPr>
          <a:lstStyle>
            <a:lvl1pPr marL="0" indent="0" algn="l">
              <a:buNone/>
              <a:defRPr sz="1800" cap="all">
                <a:solidFill>
                  <a:schemeClr val="accent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9533273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>
            <a:spLocks noChangeAspect="1"/>
          </p:cNvSpPr>
          <p:nvPr/>
        </p:nvSpPr>
        <p:spPr>
          <a:xfrm>
            <a:off x="445982" y="606554"/>
            <a:ext cx="11300036" cy="1258827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729658"/>
            <a:ext cx="11029616" cy="988332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81193" y="2228003"/>
            <a:ext cx="5422390" cy="3633047"/>
          </a:xfrm>
        </p:spPr>
        <p:txBody>
          <a:bodyPr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88417" y="2228003"/>
            <a:ext cx="5422392" cy="3633047"/>
          </a:xfrm>
        </p:spPr>
        <p:txBody>
          <a:bodyPr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5793133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>
            <a:spLocks noChangeAspect="1"/>
          </p:cNvSpPr>
          <p:nvPr/>
        </p:nvSpPr>
        <p:spPr>
          <a:xfrm>
            <a:off x="445982" y="606554"/>
            <a:ext cx="11300036" cy="1258827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581193" y="729658"/>
            <a:ext cx="11029616" cy="988332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87219" y="2250892"/>
            <a:ext cx="5087075" cy="536005"/>
          </a:xfrm>
        </p:spPr>
        <p:txBody>
          <a:bodyPr anchor="b">
            <a:noAutofit/>
          </a:bodyPr>
          <a:lstStyle>
            <a:lvl1pPr marL="0" indent="0">
              <a:buNone/>
              <a:defRPr sz="2200" b="0">
                <a:solidFill>
                  <a:schemeClr val="accent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1194" y="2926052"/>
            <a:ext cx="5393100" cy="2934999"/>
          </a:xfrm>
        </p:spPr>
        <p:txBody>
          <a:bodyPr anchor="t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523735" y="2250892"/>
            <a:ext cx="5087073" cy="553373"/>
          </a:xfrm>
        </p:spPr>
        <p:txBody>
          <a:bodyPr anchor="b">
            <a:noAutofit/>
          </a:bodyPr>
          <a:lstStyle>
            <a:lvl1pPr marL="0" indent="0">
              <a:buNone/>
              <a:defRPr sz="2200" b="0">
                <a:solidFill>
                  <a:schemeClr val="accent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709" y="2926052"/>
            <a:ext cx="5393100" cy="2934999"/>
          </a:xfrm>
        </p:spPr>
        <p:txBody>
          <a:bodyPr anchor="t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6609740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  <p:sp>
        <p:nvSpPr>
          <p:cNvPr id="7" name="Rectangle 6"/>
          <p:cNvSpPr>
            <a:spLocks noChangeAspect="1"/>
          </p:cNvSpPr>
          <p:nvPr/>
        </p:nvSpPr>
        <p:spPr>
          <a:xfrm>
            <a:off x="440683" y="606554"/>
            <a:ext cx="11300036" cy="1258827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575894" y="729658"/>
            <a:ext cx="11029616" cy="988332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4253196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0545081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>
            <a:spLocks noChangeAspect="1"/>
          </p:cNvSpPr>
          <p:nvPr/>
        </p:nvSpPr>
        <p:spPr>
          <a:xfrm>
            <a:off x="447817" y="5141973"/>
            <a:ext cx="11298200" cy="1274702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5262296"/>
            <a:ext cx="4909445" cy="689514"/>
          </a:xfrm>
        </p:spPr>
        <p:txBody>
          <a:bodyPr anchor="ctr"/>
          <a:lstStyle>
            <a:lvl1pPr algn="l">
              <a:defRPr sz="2000" b="0"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47816" y="601200"/>
            <a:ext cx="11292840" cy="4204800"/>
          </a:xfrm>
        </p:spPr>
        <p:txBody>
          <a:bodyPr anchor="ctr">
            <a:normAutofit/>
          </a:bodyPr>
          <a:lstStyle>
            <a:lvl1pPr>
              <a:defRPr sz="2000">
                <a:solidFill>
                  <a:schemeClr val="tx2"/>
                </a:solidFill>
              </a:defRPr>
            </a:lvl1pPr>
            <a:lvl2pPr>
              <a:defRPr sz="1800">
                <a:solidFill>
                  <a:schemeClr val="tx2"/>
                </a:solidFill>
              </a:defRPr>
            </a:lvl2pPr>
            <a:lvl3pPr>
              <a:defRPr sz="1600">
                <a:solidFill>
                  <a:schemeClr val="tx2"/>
                </a:solidFill>
              </a:defRPr>
            </a:lvl3pPr>
            <a:lvl4pPr>
              <a:defRPr sz="1400">
                <a:solidFill>
                  <a:schemeClr val="tx2"/>
                </a:solidFill>
              </a:defRPr>
            </a:lvl4pPr>
            <a:lvl5pPr>
              <a:defRPr sz="1400">
                <a:solidFill>
                  <a:schemeClr val="tx2"/>
                </a:solidFill>
              </a:defRPr>
            </a:lvl5pPr>
            <a:lvl6pPr>
              <a:defRPr sz="1400">
                <a:solidFill>
                  <a:schemeClr val="tx2"/>
                </a:solidFill>
              </a:defRPr>
            </a:lvl6pPr>
            <a:lvl7pPr>
              <a:defRPr sz="1400">
                <a:solidFill>
                  <a:schemeClr val="tx2"/>
                </a:solidFill>
              </a:defRPr>
            </a:lvl7pPr>
            <a:lvl8pPr>
              <a:defRPr sz="1400">
                <a:solidFill>
                  <a:schemeClr val="tx2"/>
                </a:solidFill>
              </a:defRPr>
            </a:lvl8pPr>
            <a:lvl9pPr>
              <a:defRPr sz="1400">
                <a:solidFill>
                  <a:schemeClr val="tx2"/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740823" y="5262296"/>
            <a:ext cx="5869987" cy="689515"/>
          </a:xfrm>
        </p:spPr>
        <p:txBody>
          <a:bodyPr anchor="ctr">
            <a:normAutofit/>
          </a:bodyPr>
          <a:lstStyle>
            <a:lvl1pPr marL="0" indent="0" algn="r">
              <a:buNone/>
              <a:defRPr sz="1100">
                <a:solidFill>
                  <a:schemeClr val="bg1"/>
                </a:solidFill>
              </a:defRPr>
            </a:lvl1pPr>
            <a:lvl2pPr marL="457200" indent="0">
              <a:buNone/>
              <a:defRPr sz="11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3350634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4693389"/>
            <a:ext cx="11029616" cy="566738"/>
          </a:xfrm>
        </p:spPr>
        <p:txBody>
          <a:bodyPr anchor="b">
            <a:normAutofit/>
          </a:bodyPr>
          <a:lstStyle>
            <a:lvl1pPr algn="l">
              <a:defRPr sz="2400" b="0">
                <a:solidFill>
                  <a:schemeClr val="accent1"/>
                </a:solidFill>
              </a:defRPr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47817" y="599725"/>
            <a:ext cx="11290859" cy="3557252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81192" y="5260127"/>
            <a:ext cx="11029617" cy="598671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5638861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>
            <a:spLocks noChangeAspect="1"/>
          </p:cNvSpPr>
          <p:nvPr/>
        </p:nvSpPr>
        <p:spPr>
          <a:xfrm>
            <a:off x="440286" y="614407"/>
            <a:ext cx="11309338" cy="1189298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581192" y="702156"/>
            <a:ext cx="11029616" cy="1013800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788376456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8839201" y="599725"/>
            <a:ext cx="2906817" cy="581695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1" y="675726"/>
            <a:ext cx="2004164" cy="5183073"/>
          </a:xfrm>
        </p:spPr>
        <p:txBody>
          <a:bodyPr vert="eaVert"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774923" y="675726"/>
            <a:ext cx="7896279" cy="5183073"/>
          </a:xfrm>
        </p:spPr>
        <p:txBody>
          <a:bodyPr vert="eaVert" anchor="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993673" y="5956137"/>
            <a:ext cx="1328141" cy="365125"/>
          </a:xfrm>
        </p:spPr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774923" y="5951811"/>
            <a:ext cx="7896279" cy="365125"/>
          </a:xfrm>
        </p:spPr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446615" y="5956137"/>
            <a:ext cx="1164195" cy="365125"/>
          </a:xfrm>
        </p:spPr>
        <p:txBody>
          <a:bodyPr/>
          <a:lstStyle>
            <a:lvl1pPr>
              <a:defRPr>
                <a:solidFill>
                  <a:schemeClr val="accent1">
                    <a:lumMod val="75000"/>
                    <a:lumOff val="25000"/>
                  </a:schemeClr>
                </a:solidFill>
              </a:defRPr>
            </a:lvl1pPr>
          </a:lstStyle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915123705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Прямоугольник 22"/>
          <p:cNvSpPr/>
          <p:nvPr/>
        </p:nvSpPr>
        <p:spPr>
          <a:xfrm flipV="1">
            <a:off x="7213577" y="3810001"/>
            <a:ext cx="4978425" cy="9108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24" name="Прямоугольник 23"/>
          <p:cNvSpPr/>
          <p:nvPr/>
        </p:nvSpPr>
        <p:spPr>
          <a:xfrm flipV="1">
            <a:off x="7213601" y="3897010"/>
            <a:ext cx="4978401" cy="192024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25" name="Прямоугольник 24"/>
          <p:cNvSpPr/>
          <p:nvPr/>
        </p:nvSpPr>
        <p:spPr>
          <a:xfrm flipV="1">
            <a:off x="7213601" y="4115167"/>
            <a:ext cx="4978401" cy="9144"/>
          </a:xfrm>
          <a:prstGeom prst="rect">
            <a:avLst/>
          </a:prstGeom>
          <a:solidFill>
            <a:schemeClr val="accent2">
              <a:alpha val="65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26" name="Прямоугольник 25"/>
          <p:cNvSpPr/>
          <p:nvPr/>
        </p:nvSpPr>
        <p:spPr>
          <a:xfrm flipV="1">
            <a:off x="7213600" y="4164403"/>
            <a:ext cx="2621280" cy="18288"/>
          </a:xfrm>
          <a:prstGeom prst="rect">
            <a:avLst/>
          </a:prstGeom>
          <a:solidFill>
            <a:schemeClr val="accent2">
              <a:alpha val="6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27" name="Прямоугольник 26"/>
          <p:cNvSpPr/>
          <p:nvPr/>
        </p:nvSpPr>
        <p:spPr>
          <a:xfrm flipV="1">
            <a:off x="7213600" y="4199572"/>
            <a:ext cx="2621280" cy="9144"/>
          </a:xfrm>
          <a:prstGeom prst="rect">
            <a:avLst/>
          </a:prstGeom>
          <a:solidFill>
            <a:schemeClr val="accent2">
              <a:alpha val="65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 useBgFill="1">
        <p:nvSpPr>
          <p:cNvPr id="30" name="Скругленный прямоугольник 29"/>
          <p:cNvSpPr/>
          <p:nvPr/>
        </p:nvSpPr>
        <p:spPr bwMode="white">
          <a:xfrm>
            <a:off x="7213600" y="3962400"/>
            <a:ext cx="4084320" cy="27432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 useBgFill="1">
        <p:nvSpPr>
          <p:cNvPr id="31" name="Скругленный прямоугольник 30"/>
          <p:cNvSpPr/>
          <p:nvPr/>
        </p:nvSpPr>
        <p:spPr bwMode="white">
          <a:xfrm>
            <a:off x="9835343" y="4060983"/>
            <a:ext cx="2133600" cy="36576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7" name="Прямоугольник 6"/>
          <p:cNvSpPr/>
          <p:nvPr/>
        </p:nvSpPr>
        <p:spPr>
          <a:xfrm>
            <a:off x="1" y="3649662"/>
            <a:ext cx="12192000" cy="244170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10" name="Прямоугольник 9"/>
          <p:cNvSpPr/>
          <p:nvPr/>
        </p:nvSpPr>
        <p:spPr>
          <a:xfrm>
            <a:off x="1" y="3675528"/>
            <a:ext cx="12192001" cy="14067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11" name="Прямоугольник 10"/>
          <p:cNvSpPr/>
          <p:nvPr/>
        </p:nvSpPr>
        <p:spPr>
          <a:xfrm flipV="1">
            <a:off x="8552068" y="3643090"/>
            <a:ext cx="3639933" cy="2484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19" name="Прямоугольник 18"/>
          <p:cNvSpPr/>
          <p:nvPr/>
        </p:nvSpPr>
        <p:spPr>
          <a:xfrm>
            <a:off x="0" y="0"/>
            <a:ext cx="12192000" cy="3701700"/>
          </a:xfrm>
          <a:prstGeom prst="rect">
            <a:avLst/>
          </a:prstGeom>
          <a:solidFill>
            <a:schemeClr val="tx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8" name="Заголовок 7"/>
          <p:cNvSpPr>
            <a:spLocks noGrp="1"/>
          </p:cNvSpPr>
          <p:nvPr>
            <p:ph type="ctrTitle"/>
          </p:nvPr>
        </p:nvSpPr>
        <p:spPr>
          <a:xfrm>
            <a:off x="609600" y="2401888"/>
            <a:ext cx="11277600" cy="1470025"/>
          </a:xfrm>
        </p:spPr>
        <p:txBody>
          <a:bodyPr anchor="b"/>
          <a:lstStyle>
            <a:lvl1pPr>
              <a:defRPr sz="4400">
                <a:solidFill>
                  <a:schemeClr val="bg1"/>
                </a:solidFill>
              </a:defRPr>
            </a:lvl1pPr>
          </a:lstStyle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9" name="Подзаголовок 8"/>
          <p:cNvSpPr>
            <a:spLocks noGrp="1"/>
          </p:cNvSpPr>
          <p:nvPr>
            <p:ph type="subTitle" idx="1"/>
          </p:nvPr>
        </p:nvSpPr>
        <p:spPr>
          <a:xfrm>
            <a:off x="609600" y="3899938"/>
            <a:ext cx="6604000" cy="1752600"/>
          </a:xfrm>
        </p:spPr>
        <p:txBody>
          <a:bodyPr/>
          <a:lstStyle>
            <a:lvl1pPr marL="64008" indent="0" algn="l">
              <a:buNone/>
              <a:defRPr sz="24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/>
              <a:t>Образец подзаголовка</a:t>
            </a:r>
            <a:endParaRPr kumimoji="0" lang="en-US"/>
          </a:p>
        </p:txBody>
      </p:sp>
      <p:sp>
        <p:nvSpPr>
          <p:cNvPr id="28" name="Дата 27"/>
          <p:cNvSpPr>
            <a:spLocks noGrp="1"/>
          </p:cNvSpPr>
          <p:nvPr>
            <p:ph type="dt" sz="half" idx="10"/>
          </p:nvPr>
        </p:nvSpPr>
        <p:spPr>
          <a:xfrm>
            <a:off x="8940800" y="4206240"/>
            <a:ext cx="1280160" cy="457200"/>
          </a:xfrm>
        </p:spPr>
        <p:txBody>
          <a:bodyPr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17" name="Нижний колонтитул 16"/>
          <p:cNvSpPr>
            <a:spLocks noGrp="1"/>
          </p:cNvSpPr>
          <p:nvPr>
            <p:ph type="ftr" sz="quarter" idx="11"/>
          </p:nvPr>
        </p:nvSpPr>
        <p:spPr>
          <a:xfrm>
            <a:off x="7213600" y="4205288"/>
            <a:ext cx="1727200" cy="457200"/>
          </a:xfrm>
        </p:spPr>
        <p:txBody>
          <a:bodyPr/>
          <a:lstStyle/>
          <a:p>
            <a:endParaRPr lang="ru-RU"/>
          </a:p>
        </p:txBody>
      </p:sp>
      <p:sp>
        <p:nvSpPr>
          <p:cNvPr id="29" name="Номер слайда 28"/>
          <p:cNvSpPr>
            <a:spLocks noGrp="1"/>
          </p:cNvSpPr>
          <p:nvPr>
            <p:ph type="sldNum" sz="quarter" idx="12"/>
          </p:nvPr>
        </p:nvSpPr>
        <p:spPr>
          <a:xfrm>
            <a:off x="11093451" y="1136"/>
            <a:ext cx="996949" cy="365760"/>
          </a:xfrm>
        </p:spPr>
        <p:txBody>
          <a:bodyPr/>
          <a:lstStyle>
            <a:lvl1pPr algn="r">
              <a:defRPr sz="1800">
                <a:solidFill>
                  <a:schemeClr val="bg1"/>
                </a:solidFill>
              </a:defRPr>
            </a:lvl1pPr>
          </a:lstStyle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924028615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/>
              <a:t>Образец текста</a:t>
            </a:r>
          </a:p>
          <a:p>
            <a:pPr lvl="1" eaLnBrk="1" latinLnBrk="0" hangingPunct="1"/>
            <a:r>
              <a:rPr lang="ru-RU"/>
              <a:t>Второй уровень</a:t>
            </a:r>
          </a:p>
          <a:p>
            <a:pPr lvl="2" eaLnBrk="1" latinLnBrk="0" hangingPunct="1"/>
            <a:r>
              <a:rPr lang="ru-RU"/>
              <a:t>Третий уровень</a:t>
            </a:r>
          </a:p>
          <a:p>
            <a:pPr lvl="3" eaLnBrk="1" latinLnBrk="0" hangingPunct="1"/>
            <a:r>
              <a:rPr lang="ru-RU"/>
              <a:t>Четвертый уровень</a:t>
            </a:r>
          </a:p>
          <a:p>
            <a:pPr lvl="4" eaLnBrk="1" latinLnBrk="0" hangingPunct="1"/>
            <a:r>
              <a:rPr lang="ru-RU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920682507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963084" y="1981201"/>
            <a:ext cx="10363200" cy="1362075"/>
          </a:xfrm>
        </p:spPr>
        <p:txBody>
          <a:bodyPr anchor="b">
            <a:noAutofit/>
          </a:bodyPr>
          <a:lstStyle>
            <a:lvl1pPr algn="l">
              <a:buNone/>
              <a:defRPr sz="4300" b="1" cap="none" baseline="0">
                <a:ln w="12700">
                  <a:solidFill>
                    <a:schemeClr val="accent2">
                      <a:shade val="90000"/>
                      <a:satMod val="150000"/>
                    </a:schemeClr>
                  </a:solidFill>
                </a:ln>
                <a:solidFill>
                  <a:srgbClr val="FFFFFF"/>
                </a:solidFill>
                <a:effectLst>
                  <a:outerShdw blurRad="38100" dist="381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</a:lstStyle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963084" y="3367088"/>
            <a:ext cx="10363200" cy="1509712"/>
          </a:xfrm>
        </p:spPr>
        <p:txBody>
          <a:bodyPr anchor="t"/>
          <a:lstStyle>
            <a:lvl1pPr marL="45720" indent="0">
              <a:buNone/>
              <a:defRPr sz="2100" b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887814040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609600" y="2249425"/>
            <a:ext cx="5384800" cy="4525963"/>
          </a:xfrm>
        </p:spPr>
        <p:txBody>
          <a:bodyPr/>
          <a:lstStyle>
            <a:lvl1pPr>
              <a:defRPr sz="2000"/>
            </a:lvl1pPr>
            <a:lvl2pPr>
              <a:defRPr sz="19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/>
              <a:t>Образец текста</a:t>
            </a:r>
          </a:p>
          <a:p>
            <a:pPr lvl="1" eaLnBrk="1" latinLnBrk="0" hangingPunct="1"/>
            <a:r>
              <a:rPr lang="ru-RU"/>
              <a:t>Второй уровень</a:t>
            </a:r>
          </a:p>
          <a:p>
            <a:pPr lvl="2" eaLnBrk="1" latinLnBrk="0" hangingPunct="1"/>
            <a:r>
              <a:rPr lang="ru-RU"/>
              <a:t>Третий уровень</a:t>
            </a:r>
          </a:p>
          <a:p>
            <a:pPr lvl="3" eaLnBrk="1" latinLnBrk="0" hangingPunct="1"/>
            <a:r>
              <a:rPr lang="ru-RU"/>
              <a:t>Четвертый уровень</a:t>
            </a:r>
          </a:p>
          <a:p>
            <a:pPr lvl="4" eaLnBrk="1" latinLnBrk="0" hangingPunct="1"/>
            <a:r>
              <a:rPr lang="ru-RU"/>
              <a:t>Пятый уровень</a:t>
            </a:r>
            <a:endParaRPr kumimoji="0" lang="en-US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6197600" y="2249425"/>
            <a:ext cx="5384800" cy="4525963"/>
          </a:xfrm>
        </p:spPr>
        <p:txBody>
          <a:bodyPr/>
          <a:lstStyle>
            <a:lvl1pPr>
              <a:defRPr sz="2000"/>
            </a:lvl1pPr>
            <a:lvl2pPr>
              <a:defRPr sz="19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/>
              <a:t>Образец текста</a:t>
            </a:r>
          </a:p>
          <a:p>
            <a:pPr lvl="1" eaLnBrk="1" latinLnBrk="0" hangingPunct="1"/>
            <a:r>
              <a:rPr lang="ru-RU"/>
              <a:t>Второй уровень</a:t>
            </a:r>
          </a:p>
          <a:p>
            <a:pPr lvl="2" eaLnBrk="1" latinLnBrk="0" hangingPunct="1"/>
            <a:r>
              <a:rPr lang="ru-RU"/>
              <a:t>Третий уровень</a:t>
            </a:r>
          </a:p>
          <a:p>
            <a:pPr lvl="3" eaLnBrk="1" latinLnBrk="0" hangingPunct="1"/>
            <a:r>
              <a:rPr lang="ru-RU"/>
              <a:t>Четвертый уровень</a:t>
            </a:r>
          </a:p>
          <a:p>
            <a:pPr lvl="4" eaLnBrk="1" latinLnBrk="0" hangingPunct="1"/>
            <a:r>
              <a:rPr lang="ru-RU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58218945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8000" y="1143000"/>
            <a:ext cx="11176000" cy="1069848"/>
          </a:xfrm>
        </p:spPr>
        <p:txBody>
          <a:bodyPr anchor="ctr"/>
          <a:lstStyle>
            <a:lvl1pPr>
              <a:defRPr sz="4000" b="0" i="0" cap="none" baseline="0"/>
            </a:lvl1pPr>
          </a:lstStyle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508000" y="2244970"/>
            <a:ext cx="5388864" cy="457200"/>
          </a:xfrm>
          <a:solidFill>
            <a:schemeClr val="accent2">
              <a:satMod val="150000"/>
              <a:alpha val="25000"/>
            </a:schemeClr>
          </a:solidFill>
          <a:ln w="12700">
            <a:solidFill>
              <a:schemeClr val="accent2"/>
            </a:solidFill>
          </a:ln>
        </p:spPr>
        <p:txBody>
          <a:bodyPr anchor="ctr">
            <a:noAutofit/>
          </a:bodyPr>
          <a:lstStyle>
            <a:lvl1pPr marL="45720" indent="0">
              <a:buNone/>
              <a:defRPr sz="1900" b="1">
                <a:solidFill>
                  <a:schemeClr val="tx1">
                    <a:tint val="95000"/>
                  </a:schemeClr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/>
              <a:t>Образец текста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3"/>
          </p:nvPr>
        </p:nvSpPr>
        <p:spPr>
          <a:xfrm>
            <a:off x="6294968" y="2244970"/>
            <a:ext cx="5389033" cy="457200"/>
          </a:xfrm>
          <a:solidFill>
            <a:schemeClr val="accent2">
              <a:satMod val="150000"/>
              <a:alpha val="25000"/>
            </a:schemeClr>
          </a:solidFill>
          <a:ln w="12700">
            <a:solidFill>
              <a:schemeClr val="accent2"/>
            </a:solidFill>
          </a:ln>
        </p:spPr>
        <p:txBody>
          <a:bodyPr anchor="ctr">
            <a:noAutofit/>
          </a:bodyPr>
          <a:lstStyle>
            <a:lvl1pPr marL="45720" indent="0">
              <a:buNone/>
              <a:defRPr sz="1900" b="1">
                <a:solidFill>
                  <a:schemeClr val="tx1">
                    <a:tint val="95000"/>
                  </a:schemeClr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/>
              <a:t>Образец текста</a:t>
            </a:r>
          </a:p>
        </p:txBody>
      </p:sp>
      <p:sp>
        <p:nvSpPr>
          <p:cNvPr id="5" name="Содержимое 4"/>
          <p:cNvSpPr>
            <a:spLocks noGrp="1"/>
          </p:cNvSpPr>
          <p:nvPr>
            <p:ph sz="quarter" idx="2"/>
          </p:nvPr>
        </p:nvSpPr>
        <p:spPr>
          <a:xfrm>
            <a:off x="508000" y="2708519"/>
            <a:ext cx="5388864" cy="388620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/>
              <a:t>Образец текста</a:t>
            </a:r>
          </a:p>
          <a:p>
            <a:pPr lvl="1" eaLnBrk="1" latinLnBrk="0" hangingPunct="1"/>
            <a:r>
              <a:rPr lang="ru-RU"/>
              <a:t>Второй уровень</a:t>
            </a:r>
          </a:p>
          <a:p>
            <a:pPr lvl="2" eaLnBrk="1" latinLnBrk="0" hangingPunct="1"/>
            <a:r>
              <a:rPr lang="ru-RU"/>
              <a:t>Третий уровень</a:t>
            </a:r>
          </a:p>
          <a:p>
            <a:pPr lvl="3" eaLnBrk="1" latinLnBrk="0" hangingPunct="1"/>
            <a:r>
              <a:rPr lang="ru-RU"/>
              <a:t>Четвертый уровень</a:t>
            </a:r>
          </a:p>
          <a:p>
            <a:pPr lvl="4" eaLnBrk="1" latinLnBrk="0" hangingPunct="1"/>
            <a:r>
              <a:rPr lang="ru-RU"/>
              <a:t>Пятый уровень</a:t>
            </a:r>
            <a:endParaRPr kumimoji="0" lang="en-US"/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6291073" y="2708519"/>
            <a:ext cx="5389033" cy="388620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/>
              <a:t>Образец текста</a:t>
            </a:r>
          </a:p>
          <a:p>
            <a:pPr lvl="1" eaLnBrk="1" latinLnBrk="0" hangingPunct="1"/>
            <a:r>
              <a:rPr lang="ru-RU"/>
              <a:t>Второй уровень</a:t>
            </a:r>
          </a:p>
          <a:p>
            <a:pPr lvl="2" eaLnBrk="1" latinLnBrk="0" hangingPunct="1"/>
            <a:r>
              <a:rPr lang="ru-RU"/>
              <a:t>Третий уровень</a:t>
            </a:r>
          </a:p>
          <a:p>
            <a:pPr lvl="3" eaLnBrk="1" latinLnBrk="0" hangingPunct="1"/>
            <a:r>
              <a:rPr lang="ru-RU"/>
              <a:t>Четвертый уровень</a:t>
            </a:r>
          </a:p>
          <a:p>
            <a:pPr lvl="4" eaLnBrk="1" latinLnBrk="0" hangingPunct="1"/>
            <a:r>
              <a:rPr lang="ru-RU"/>
              <a:t>Пятый уровень</a:t>
            </a:r>
            <a:endParaRPr kumimoji="0" lang="en-US"/>
          </a:p>
        </p:txBody>
      </p:sp>
      <p:sp>
        <p:nvSpPr>
          <p:cNvPr id="26" name="Дата 25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27" name="Номер слайда 26"/>
          <p:cNvSpPr>
            <a:spLocks noGrp="1"/>
          </p:cNvSpPr>
          <p:nvPr>
            <p:ph type="sldNum" sz="quarter" idx="11"/>
          </p:nvPr>
        </p:nvSpPr>
        <p:spPr/>
        <p:txBody>
          <a:bodyPr rtlCol="0"/>
          <a:lstStyle/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  <p:sp>
        <p:nvSpPr>
          <p:cNvPr id="28" name="Нижний колонтитул 27"/>
          <p:cNvSpPr>
            <a:spLocks noGrp="1"/>
          </p:cNvSpPr>
          <p:nvPr>
            <p:ph type="ftr" sz="quarter" idx="12"/>
          </p:nvPr>
        </p:nvSpPr>
        <p:spPr/>
        <p:txBody>
          <a:bodyPr rtlCol="0"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95788070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609600" y="1143000"/>
            <a:ext cx="10972800" cy="1069848"/>
          </a:xfrm>
        </p:spPr>
        <p:txBody>
          <a:bodyPr anchor="ctr"/>
          <a:lstStyle>
            <a:lvl1pPr>
              <a:defRPr sz="4000">
                <a:solidFill>
                  <a:schemeClr val="tx2"/>
                </a:solidFill>
              </a:defRPr>
            </a:lvl1pPr>
          </a:lstStyle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>
          <a:xfrm>
            <a:off x="8778240" y="612648"/>
            <a:ext cx="1276352" cy="457200"/>
          </a:xfrm>
        </p:spPr>
        <p:txBody>
          <a:bodyPr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>
          <a:xfrm>
            <a:off x="7010400" y="612648"/>
            <a:ext cx="1767840" cy="457200"/>
          </a:xfrm>
        </p:spPr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>
          <a:xfrm>
            <a:off x="10899648" y="2272"/>
            <a:ext cx="1016000" cy="365760"/>
          </a:xfrm>
        </p:spPr>
        <p:txBody>
          <a:bodyPr/>
          <a:lstStyle/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46844258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18535997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137995" y="1101970"/>
            <a:ext cx="4511040" cy="877824"/>
          </a:xfrm>
        </p:spPr>
        <p:txBody>
          <a:bodyPr anchor="b"/>
          <a:lstStyle>
            <a:lvl1pPr algn="l">
              <a:buNone/>
              <a:defRPr sz="1800" b="1"/>
            </a:lvl1pPr>
          </a:lstStyle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3" name="Текст 2"/>
          <p:cNvSpPr>
            <a:spLocks noGrp="1"/>
          </p:cNvSpPr>
          <p:nvPr>
            <p:ph type="body" idx="2"/>
          </p:nvPr>
        </p:nvSpPr>
        <p:spPr>
          <a:xfrm>
            <a:off x="7137995" y="2010727"/>
            <a:ext cx="4511040" cy="4617720"/>
          </a:xfrm>
        </p:spPr>
        <p:txBody>
          <a:bodyPr/>
          <a:lstStyle>
            <a:lvl1pPr marL="9144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ru-RU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1"/>
          </p:nvPr>
        </p:nvSpPr>
        <p:spPr>
          <a:xfrm>
            <a:off x="203200" y="776287"/>
            <a:ext cx="6803136" cy="585216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ru-RU"/>
              <a:t>Образец текста</a:t>
            </a:r>
          </a:p>
          <a:p>
            <a:pPr lvl="1" eaLnBrk="1" latinLnBrk="0" hangingPunct="1"/>
            <a:r>
              <a:rPr lang="ru-RU"/>
              <a:t>Второй уровень</a:t>
            </a:r>
          </a:p>
          <a:p>
            <a:pPr lvl="2" eaLnBrk="1" latinLnBrk="0" hangingPunct="1"/>
            <a:r>
              <a:rPr lang="ru-RU"/>
              <a:t>Третий уровень</a:t>
            </a:r>
          </a:p>
          <a:p>
            <a:pPr lvl="3" eaLnBrk="1" latinLnBrk="0" hangingPunct="1"/>
            <a:r>
              <a:rPr lang="ru-RU"/>
              <a:t>Четвертый уровень</a:t>
            </a:r>
          </a:p>
          <a:p>
            <a:pPr lvl="4" eaLnBrk="1" latinLnBrk="0" hangingPunct="1"/>
            <a:r>
              <a:rPr lang="ru-RU"/>
              <a:t>Пятый уровень</a:t>
            </a:r>
            <a:endParaRPr kumimoji="0" lang="en-US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880883318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53913" y="1109161"/>
            <a:ext cx="782404" cy="4681637"/>
          </a:xfrm>
        </p:spPr>
        <p:txBody>
          <a:bodyPr vert="vert270" lIns="45720" tIns="0" rIns="45720" anchor="t"/>
          <a:lstStyle>
            <a:lvl1pPr algn="ctr">
              <a:buNone/>
              <a:defRPr sz="2000" b="1"/>
            </a:lvl1pPr>
          </a:lstStyle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538228" y="1143000"/>
            <a:ext cx="6096000" cy="4572000"/>
          </a:xfrm>
          <a:solidFill>
            <a:srgbClr val="EAEAEA"/>
          </a:solidFill>
          <a:ln w="50800">
            <a:solidFill>
              <a:srgbClr val="FFFFFF"/>
            </a:solidFill>
            <a:miter lim="800000"/>
          </a:ln>
          <a:effectLst>
            <a:outerShdw blurRad="57150" dist="31750" dir="4800000" algn="tl" rotWithShape="0">
              <a:srgbClr val="000000">
                <a:alpha val="2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 contourW="2540">
            <a:bevelT w="25400" h="19050"/>
            <a:contourClr>
              <a:srgbClr val="AEAEAE"/>
            </a:contourClr>
          </a:sp3d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/>
              <a:t>Вставка рисунка</a:t>
            </a:r>
            <a:endParaRPr kumimoji="0" lang="en-US" dirty="0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117924" y="3274309"/>
            <a:ext cx="3454400" cy="2516489"/>
          </a:xfrm>
        </p:spPr>
        <p:txBody>
          <a:bodyPr lIns="0" tIns="0" rIns="45720" anchor="t"/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3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ru-RU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25463667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/>
              <a:t>Образец текста</a:t>
            </a:r>
          </a:p>
          <a:p>
            <a:pPr lvl="1" eaLnBrk="1" latinLnBrk="0" hangingPunct="1"/>
            <a:r>
              <a:rPr lang="ru-RU"/>
              <a:t>Второй уровень</a:t>
            </a:r>
          </a:p>
          <a:p>
            <a:pPr lvl="2" eaLnBrk="1" latinLnBrk="0" hangingPunct="1"/>
            <a:r>
              <a:rPr lang="ru-RU"/>
              <a:t>Третий уровень</a:t>
            </a:r>
          </a:p>
          <a:p>
            <a:pPr lvl="3" eaLnBrk="1" latinLnBrk="0" hangingPunct="1"/>
            <a:r>
              <a:rPr lang="ru-RU"/>
              <a:t>Четвертый уровень</a:t>
            </a:r>
          </a:p>
          <a:p>
            <a:pPr lvl="4" eaLnBrk="1" latinLnBrk="0" hangingPunct="1"/>
            <a:r>
              <a:rPr lang="ru-RU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02323639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9042400" y="1143000"/>
            <a:ext cx="2540000" cy="5486400"/>
          </a:xfrm>
        </p:spPr>
        <p:txBody>
          <a:bodyPr vert="eaVert"/>
          <a:lstStyle/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609600" y="1143000"/>
            <a:ext cx="8331200" cy="5486400"/>
          </a:xfrm>
        </p:spPr>
        <p:txBody>
          <a:bodyPr vert="eaVert"/>
          <a:lstStyle/>
          <a:p>
            <a:pPr lvl="0" eaLnBrk="1" latinLnBrk="0" hangingPunct="1"/>
            <a:r>
              <a:rPr lang="ru-RU"/>
              <a:t>Образец текста</a:t>
            </a:r>
          </a:p>
          <a:p>
            <a:pPr lvl="1" eaLnBrk="1" latinLnBrk="0" hangingPunct="1"/>
            <a:r>
              <a:rPr lang="ru-RU"/>
              <a:t>Второй уровень</a:t>
            </a:r>
          </a:p>
          <a:p>
            <a:pPr lvl="2" eaLnBrk="1" latinLnBrk="0" hangingPunct="1"/>
            <a:r>
              <a:rPr lang="ru-RU"/>
              <a:t>Третий уровень</a:t>
            </a:r>
          </a:p>
          <a:p>
            <a:pPr lvl="3" eaLnBrk="1" latinLnBrk="0" hangingPunct="1"/>
            <a:r>
              <a:rPr lang="ru-RU"/>
              <a:t>Четвертый уровень</a:t>
            </a:r>
          </a:p>
          <a:p>
            <a:pPr lvl="4" eaLnBrk="1" latinLnBrk="0" hangingPunct="1"/>
            <a:r>
              <a:rPr lang="ru-RU"/>
              <a:t>Пятый уровень</a:t>
            </a:r>
            <a:endParaRPr kumimoji="0" lang="en-US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466029543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20834" y="1346946"/>
            <a:ext cx="10222992" cy="80683"/>
          </a:xfrm>
          <a:prstGeom prst="rect">
            <a:avLst/>
          </a:prstGeom>
          <a:blipFill dpi="0" rotWithShape="1">
            <a:blip r:embed="rId2">
              <a:alphaModFix amt="85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6200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920834" y="4299696"/>
            <a:ext cx="10222992" cy="80683"/>
          </a:xfrm>
          <a:prstGeom prst="rect">
            <a:avLst/>
          </a:prstGeom>
          <a:blipFill dpi="0" rotWithShape="1">
            <a:blip r:embed="rId2">
              <a:alphaModFix amt="85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1755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920834" y="1484779"/>
            <a:ext cx="10222992" cy="2743200"/>
          </a:xfrm>
          <a:prstGeom prst="rect">
            <a:avLst/>
          </a:prstGeom>
          <a:blipFill dpi="0" rotWithShape="1">
            <a:blip r:embed="rId2">
              <a:alphaModFix amt="85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0485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10" name="Group 9"/>
          <p:cNvGrpSpPr/>
          <p:nvPr/>
        </p:nvGrpSpPr>
        <p:grpSpPr>
          <a:xfrm>
            <a:off x="9649215" y="4068923"/>
            <a:ext cx="1080904" cy="1080902"/>
            <a:chOff x="9685338" y="4460675"/>
            <a:chExt cx="1080904" cy="1080902"/>
          </a:xfrm>
        </p:grpSpPr>
        <p:sp>
          <p:nvSpPr>
            <p:cNvPr id="11" name="Oval 10"/>
            <p:cNvSpPr/>
            <p:nvPr/>
          </p:nvSpPr>
          <p:spPr>
            <a:xfrm>
              <a:off x="9685338" y="4460675"/>
              <a:ext cx="1080904" cy="1080902"/>
            </a:xfrm>
            <a:prstGeom prst="ellipse">
              <a:avLst/>
            </a:prstGeom>
            <a:blipFill dpi="0" rotWithShape="1">
              <a:blip r:embed="rId4">
                <a:duotone>
                  <a:schemeClr val="accent1">
                    <a:shade val="45000"/>
                    <a:satMod val="135000"/>
                  </a:schemeClr>
                  <a:prstClr val="white"/>
                </a:duotone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saturation sat="95000"/>
                        </a14:imgEffect>
                      </a14:imgLayer>
                    </a14:imgProps>
                  </a:ext>
                </a:extLst>
              </a:blip>
              <a:srcRect/>
              <a:tile tx="0" ty="0" sx="85000" sy="85000" flip="none" algn="tl"/>
            </a:blipFill>
            <a:ln w="25400" cap="flat" cmpd="sng" algn="ctr">
              <a:noFill/>
              <a:prstDash val="solid"/>
            </a:ln>
            <a:effectLst/>
          </p:spPr>
        </p:sp>
        <p:sp>
          <p:nvSpPr>
            <p:cNvPr id="12" name="Oval 11"/>
            <p:cNvSpPr/>
            <p:nvPr/>
          </p:nvSpPr>
          <p:spPr>
            <a:xfrm>
              <a:off x="9793429" y="4568765"/>
              <a:ext cx="864723" cy="864722"/>
            </a:xfrm>
            <a:prstGeom prst="ellipse">
              <a:avLst/>
            </a:prstGeom>
            <a:noFill/>
            <a:ln w="25400" cap="flat" cmpd="sng" algn="ctr">
              <a:solidFill>
                <a:sysClr val="window" lastClr="FFFFFF"/>
              </a:solidFill>
              <a:prstDash val="solid"/>
            </a:ln>
            <a:effectLst/>
          </p:spPr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51560" y="1432223"/>
            <a:ext cx="9966960" cy="3035808"/>
          </a:xfrm>
        </p:spPr>
        <p:txBody>
          <a:bodyPr anchor="ctr">
            <a:noAutofit/>
          </a:bodyPr>
          <a:lstStyle>
            <a:lvl1pPr algn="l">
              <a:lnSpc>
                <a:spcPct val="80000"/>
              </a:lnSpc>
              <a:defRPr sz="9600" cap="all" baseline="0">
                <a:blipFill dpi="0" rotWithShape="1">
                  <a:blip r:embed="rId4"/>
                  <a:srcRect/>
                  <a:tile tx="6350" ty="-127000" sx="65000" sy="64000" flip="none" algn="tl"/>
                </a:blipFill>
              </a:defRPr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69848" y="4389120"/>
            <a:ext cx="7891272" cy="1069848"/>
          </a:xfrm>
        </p:spPr>
        <p:txBody>
          <a:bodyPr>
            <a:normAutofit/>
          </a:bodyPr>
          <a:lstStyle>
            <a:lvl1pPr marL="0" indent="0" algn="l">
              <a:buNone/>
              <a:defRPr sz="2200">
                <a:solidFill>
                  <a:schemeClr val="tx1"/>
                </a:solidFill>
              </a:defRPr>
            </a:lvl1pPr>
            <a:lvl2pPr marL="457200" indent="0" algn="ctr">
              <a:buNone/>
              <a:defRPr sz="2200"/>
            </a:lvl2pPr>
            <a:lvl3pPr marL="914400" indent="0" algn="ctr">
              <a:buNone/>
              <a:defRPr sz="22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ru-RU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284890-85D2-4D7B-8EF5-15A9C1DB8F42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592733" y="4289334"/>
            <a:ext cx="1193868" cy="640080"/>
          </a:xfrm>
        </p:spPr>
        <p:txBody>
          <a:bodyPr/>
          <a:lstStyle>
            <a:lvl1pPr>
              <a:defRPr sz="2800"/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04949331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2F5661D-6934-4B32-B92C-470368BF1EC6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28377212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4917989"/>
            <a:ext cx="12192000" cy="1940010"/>
          </a:xfrm>
          <a:prstGeom prst="rect">
            <a:avLst/>
          </a:prstGeom>
          <a:blipFill dpi="0" rotWithShape="1">
            <a:blip r:embed="rId2">
              <a:alphaModFix amt="85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0485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67128" y="1225296"/>
            <a:ext cx="9281160" cy="3520440"/>
          </a:xfrm>
        </p:spPr>
        <p:txBody>
          <a:bodyPr anchor="ctr">
            <a:normAutofit/>
          </a:bodyPr>
          <a:lstStyle>
            <a:lvl1pPr>
              <a:lnSpc>
                <a:spcPct val="80000"/>
              </a:lnSpc>
              <a:defRPr sz="8000" b="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165774" y="5020056"/>
            <a:ext cx="9052560" cy="1066800"/>
          </a:xfrm>
        </p:spPr>
        <p:txBody>
          <a:bodyPr anchor="t">
            <a:normAutofit/>
          </a:bodyPr>
          <a:lstStyle>
            <a:lvl1pPr marL="0" indent="0">
              <a:buNone/>
              <a:defRPr sz="2000">
                <a:solidFill>
                  <a:schemeClr val="tx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593667" y="6272784"/>
            <a:ext cx="2644309" cy="365125"/>
          </a:xfrm>
        </p:spPr>
        <p:txBody>
          <a:bodyPr/>
          <a:lstStyle/>
          <a:p>
            <a:fld id="{C6F822A4-8DA6-4447-9B1F-C5DB58435268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182708" y="6272784"/>
            <a:ext cx="6327648" cy="365125"/>
          </a:xfrm>
        </p:spPr>
        <p:txBody>
          <a:bodyPr/>
          <a:lstStyle/>
          <a:p>
            <a:endParaRPr lang="en-US" dirty="0"/>
          </a:p>
        </p:txBody>
      </p:sp>
      <p:grpSp>
        <p:nvGrpSpPr>
          <p:cNvPr id="8" name="Group 7"/>
          <p:cNvGrpSpPr/>
          <p:nvPr/>
        </p:nvGrpSpPr>
        <p:grpSpPr>
          <a:xfrm>
            <a:off x="897399" y="2325848"/>
            <a:ext cx="1080904" cy="1080902"/>
            <a:chOff x="9685338" y="4460675"/>
            <a:chExt cx="1080904" cy="1080902"/>
          </a:xfrm>
        </p:grpSpPr>
        <p:sp>
          <p:nvSpPr>
            <p:cNvPr id="9" name="Oval 8"/>
            <p:cNvSpPr/>
            <p:nvPr/>
          </p:nvSpPr>
          <p:spPr>
            <a:xfrm>
              <a:off x="9685338" y="4460675"/>
              <a:ext cx="1080904" cy="1080902"/>
            </a:xfrm>
            <a:prstGeom prst="ellipse">
              <a:avLst/>
            </a:prstGeom>
            <a:blipFill dpi="0" rotWithShape="1">
              <a:blip r:embed="rId4">
                <a:duotone>
                  <a:schemeClr val="accent1">
                    <a:shade val="45000"/>
                    <a:satMod val="135000"/>
                  </a:schemeClr>
                  <a:prstClr val="white"/>
                </a:duotone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saturation sat="95000"/>
                        </a14:imgEffect>
                      </a14:imgLayer>
                    </a14:imgProps>
                  </a:ext>
                </a:extLst>
              </a:blip>
              <a:srcRect/>
              <a:tile tx="0" ty="0" sx="85000" sy="85000" flip="none" algn="tl"/>
            </a:blipFill>
            <a:ln w="25400" cap="flat" cmpd="sng" algn="ctr">
              <a:noFill/>
              <a:prstDash val="solid"/>
            </a:ln>
            <a:effectLst/>
          </p:spPr>
        </p:sp>
        <p:sp>
          <p:nvSpPr>
            <p:cNvPr id="10" name="Oval 9"/>
            <p:cNvSpPr/>
            <p:nvPr/>
          </p:nvSpPr>
          <p:spPr>
            <a:xfrm>
              <a:off x="9793429" y="4568765"/>
              <a:ext cx="864723" cy="864722"/>
            </a:xfrm>
            <a:prstGeom prst="ellipse">
              <a:avLst/>
            </a:prstGeom>
            <a:noFill/>
            <a:ln w="25400" cap="flat" cmpd="sng" algn="ctr">
              <a:solidFill>
                <a:sysClr val="window" lastClr="FFFFFF"/>
              </a:solidFill>
              <a:prstDash val="solid"/>
            </a:ln>
            <a:effectLst/>
          </p:spPr>
        </p:sp>
      </p:grp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43702" y="2506133"/>
            <a:ext cx="1188298" cy="720332"/>
          </a:xfrm>
        </p:spPr>
        <p:txBody>
          <a:bodyPr/>
          <a:lstStyle>
            <a:lvl1pPr>
              <a:defRPr sz="2800"/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2958206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69848" y="2194560"/>
            <a:ext cx="4754880" cy="39776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64224" y="2194560"/>
            <a:ext cx="4754880" cy="39776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48D31E-DCDA-41A7-9C67-C4B11B94D21D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52395248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800" y="2048256"/>
            <a:ext cx="4754880" cy="640080"/>
          </a:xfrm>
        </p:spPr>
        <p:txBody>
          <a:bodyPr anchor="ctr">
            <a:normAutofit/>
          </a:bodyPr>
          <a:lstStyle>
            <a:lvl1pPr marL="0" indent="0">
              <a:buNone/>
              <a:defRPr sz="2000" b="1">
                <a:solidFill>
                  <a:schemeClr val="accent1">
                    <a:lumMod val="7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69848" y="2743200"/>
            <a:ext cx="4754880" cy="32918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364224" y="2048256"/>
            <a:ext cx="4754880" cy="640080"/>
          </a:xfrm>
        </p:spPr>
        <p:txBody>
          <a:bodyPr anchor="ctr">
            <a:normAutofit/>
          </a:bodyPr>
          <a:lstStyle>
            <a:lvl1pPr marL="0" indent="0">
              <a:buNone/>
              <a:defRPr sz="2000" b="1">
                <a:solidFill>
                  <a:schemeClr val="accent1">
                    <a:lumMod val="7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364224" y="2743200"/>
            <a:ext cx="4754880" cy="3291840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3762C0-B258-48F1-ADE6-176B4174CCDD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42097600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7919A6-33EB-49BD-A62F-1FA56B9F9712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70827196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4E7D1B-D673-4CF6-8672-009D42ABD2A0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85468240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8303740" y="0"/>
            <a:ext cx="3888259" cy="6857999"/>
          </a:xfrm>
          <a:prstGeom prst="rect">
            <a:avLst/>
          </a:prstGeom>
          <a:blipFill dpi="0" rotWithShape="1">
            <a:blip r:embed="rId2">
              <a:alphaModFix amt="60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0485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549640" y="685800"/>
            <a:ext cx="3200400" cy="1737360"/>
          </a:xfrm>
        </p:spPr>
        <p:txBody>
          <a:bodyPr anchor="b">
            <a:normAutofit/>
          </a:bodyPr>
          <a:lstStyle>
            <a:lvl1pPr>
              <a:defRPr sz="3200" b="1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685800"/>
            <a:ext cx="6711696" cy="5020056"/>
          </a:xfrm>
        </p:spPr>
        <p:txBody>
          <a:bodyPr/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549640" y="2423160"/>
            <a:ext cx="3200400" cy="329184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1000"/>
              </a:spcBef>
              <a:buNone/>
              <a:defRPr sz="1400">
                <a:solidFill>
                  <a:schemeClr val="accent1">
                    <a:lumMod val="75000"/>
                  </a:schemeClr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A16AA21-1863-4931-97CB-99D0A168701B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grpSp>
        <p:nvGrpSpPr>
          <p:cNvPr id="9" name="Group 8"/>
          <p:cNvGrpSpPr>
            <a:grpSpLocks noChangeAspect="1"/>
          </p:cNvGrpSpPr>
          <p:nvPr/>
        </p:nvGrpSpPr>
        <p:grpSpPr>
          <a:xfrm>
            <a:off x="11401725" y="6229681"/>
            <a:ext cx="457200" cy="457200"/>
            <a:chOff x="11361456" y="6195813"/>
            <a:chExt cx="548640" cy="548640"/>
          </a:xfrm>
        </p:grpSpPr>
        <p:sp>
          <p:nvSpPr>
            <p:cNvPr id="10" name="Oval 9"/>
            <p:cNvSpPr/>
            <p:nvPr/>
          </p:nvSpPr>
          <p:spPr>
            <a:xfrm>
              <a:off x="11361456" y="6195813"/>
              <a:ext cx="548640" cy="548640"/>
            </a:xfrm>
            <a:prstGeom prst="ellipse">
              <a:avLst/>
            </a:prstGeom>
            <a:blipFill dpi="0" rotWithShape="1">
              <a:blip r:embed="rId4">
                <a:duotone>
                  <a:schemeClr val="accent1">
                    <a:shade val="45000"/>
                    <a:satMod val="135000"/>
                  </a:schemeClr>
                  <a:prstClr val="white"/>
                </a:duotone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saturation sat="95000"/>
                        </a14:imgEffect>
                        <a14:imgEffect>
                          <a14:brightnessContrast bright="-40000" contrast="20000"/>
                        </a14:imgEffect>
                      </a14:imgLayer>
                    </a14:imgProps>
                  </a:ext>
                </a:extLst>
              </a:blip>
              <a:srcRect/>
              <a:tile tx="50800" ty="0" sx="85000" sy="85000" flip="none" algn="tl"/>
            </a:blipFill>
            <a:ln w="25400" cap="flat" cmpd="sng" algn="ctr">
              <a:noFill/>
              <a:prstDash val="solid"/>
            </a:ln>
            <a:effectLst/>
          </p:spPr>
        </p:sp>
        <p:sp>
          <p:nvSpPr>
            <p:cNvPr id="11" name="Oval 10"/>
            <p:cNvSpPr/>
            <p:nvPr/>
          </p:nvSpPr>
          <p:spPr>
            <a:xfrm>
              <a:off x="11396488" y="6230844"/>
              <a:ext cx="478576" cy="478578"/>
            </a:xfrm>
            <a:prstGeom prst="ellipse">
              <a:avLst/>
            </a:prstGeom>
            <a:noFill/>
            <a:ln w="12700" cap="flat" cmpd="sng" algn="ctr">
              <a:solidFill>
                <a:sysClr val="window" lastClr="FFFFFF"/>
              </a:solidFill>
              <a:prstDash val="solid"/>
            </a:ln>
            <a:effectLst/>
          </p:spPr>
        </p:sp>
      </p:grp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25854893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/>
        </p:nvSpPr>
        <p:spPr>
          <a:xfrm>
            <a:off x="8303740" y="0"/>
            <a:ext cx="3888259" cy="6857999"/>
          </a:xfrm>
          <a:prstGeom prst="rect">
            <a:avLst/>
          </a:prstGeom>
          <a:blipFill dpi="0" rotWithShape="1">
            <a:blip r:embed="rId2">
              <a:alphaModFix amt="60000"/>
              <a:lum bright="70000" contrast="-70000"/>
              <a:extLst>
                <a:ext uri="{BEBA8EAE-BF5A-486C-A8C5-ECC9F3942E4B}">
                  <a14:imgProps xmlns:a14="http://schemas.microsoft.com/office/drawing/2010/main">
                    <a14:imgLayer r:embed="rId3">
                      <a14:imgEffect>
                        <a14:sharpenSoften amount="61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tile tx="0" ty="-704850" sx="92000" sy="89000" flip="xy" algn="ctr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549640" y="685800"/>
            <a:ext cx="3200400" cy="1737360"/>
          </a:xfrm>
        </p:spPr>
        <p:txBody>
          <a:bodyPr anchor="b">
            <a:normAutofit/>
          </a:bodyPr>
          <a:lstStyle>
            <a:lvl1pPr>
              <a:defRPr sz="3200" b="1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0"/>
            <a:ext cx="8303740" cy="6858000"/>
          </a:xfrm>
          <a:solidFill>
            <a:schemeClr val="tx2">
              <a:lumMod val="20000"/>
              <a:lumOff val="80000"/>
            </a:schemeClr>
          </a:solidFill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549640" y="2423160"/>
            <a:ext cx="3200400" cy="329184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1000"/>
              </a:spcBef>
              <a:buNone/>
              <a:defRPr sz="1400">
                <a:solidFill>
                  <a:schemeClr val="accent1">
                    <a:lumMod val="75000"/>
                  </a:schemeClr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72C379-9A7C-4C87-A116-CBE9F58B04C5}" type="datetimeFigureOut">
              <a:rPr lang="en-US" dirty="0"/>
              <a:t>4/4/2024</a:t>
            </a:fld>
            <a:endParaRPr lang="en-US" dirty="0"/>
          </a:p>
        </p:txBody>
      </p:sp>
      <p:grpSp>
        <p:nvGrpSpPr>
          <p:cNvPr id="8" name="Group 7"/>
          <p:cNvGrpSpPr>
            <a:grpSpLocks noChangeAspect="1"/>
          </p:cNvGrpSpPr>
          <p:nvPr/>
        </p:nvGrpSpPr>
        <p:grpSpPr>
          <a:xfrm>
            <a:off x="11401725" y="6229681"/>
            <a:ext cx="457200" cy="457200"/>
            <a:chOff x="11361456" y="6195813"/>
            <a:chExt cx="548640" cy="548640"/>
          </a:xfrm>
        </p:grpSpPr>
        <p:sp>
          <p:nvSpPr>
            <p:cNvPr id="9" name="Oval 8"/>
            <p:cNvSpPr/>
            <p:nvPr/>
          </p:nvSpPr>
          <p:spPr>
            <a:xfrm>
              <a:off x="11361456" y="6195813"/>
              <a:ext cx="548640" cy="548640"/>
            </a:xfrm>
            <a:prstGeom prst="ellipse">
              <a:avLst/>
            </a:prstGeom>
            <a:blipFill dpi="0" rotWithShape="1">
              <a:blip r:embed="rId4">
                <a:duotone>
                  <a:schemeClr val="accent1">
                    <a:shade val="45000"/>
                    <a:satMod val="135000"/>
                  </a:schemeClr>
                  <a:prstClr val="white"/>
                </a:duotone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saturation sat="95000"/>
                        </a14:imgEffect>
                        <a14:imgEffect>
                          <a14:brightnessContrast bright="-40000" contrast="20000"/>
                        </a14:imgEffect>
                      </a14:imgLayer>
                    </a14:imgProps>
                  </a:ext>
                </a:extLst>
              </a:blip>
              <a:srcRect/>
              <a:tile tx="50800" ty="0" sx="85000" sy="85000" flip="none" algn="tl"/>
            </a:blipFill>
            <a:ln w="25400" cap="flat" cmpd="sng" algn="ctr">
              <a:noFill/>
              <a:prstDash val="solid"/>
            </a:ln>
            <a:effectLst/>
          </p:spPr>
        </p:sp>
        <p:sp>
          <p:nvSpPr>
            <p:cNvPr id="10" name="Oval 9"/>
            <p:cNvSpPr/>
            <p:nvPr/>
          </p:nvSpPr>
          <p:spPr>
            <a:xfrm>
              <a:off x="11396488" y="6230844"/>
              <a:ext cx="478576" cy="478578"/>
            </a:xfrm>
            <a:prstGeom prst="ellipse">
              <a:avLst/>
            </a:prstGeom>
            <a:noFill/>
            <a:ln w="12700" cap="flat" cmpd="sng" algn="ctr">
              <a:solidFill>
                <a:sysClr val="window" lastClr="FFFFFF"/>
              </a:solidFill>
              <a:prstDash val="solid"/>
            </a:ln>
            <a:effectLst/>
          </p:spPr>
        </p:sp>
      </p:grp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1208003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7157CC2-0FC8-4686-B024-99790E0F5162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08841332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533400"/>
            <a:ext cx="2552700" cy="5638800"/>
          </a:xfrm>
        </p:spPr>
        <p:txBody>
          <a:bodyPr vert="eaVert"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66800" y="533400"/>
            <a:ext cx="7505700" cy="5638800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6764DA5-CD3D-4590-A511-FCD3BC7A793E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50854637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231140" y="243840"/>
            <a:ext cx="11724640" cy="6377939"/>
          </a:xfrm>
          <a:prstGeom prst="rect">
            <a:avLst/>
          </a:prstGeom>
          <a:solidFill>
            <a:schemeClr val="accent1"/>
          </a:solidFill>
          <a:ln w="12700">
            <a:solidFill>
              <a:srgbClr val="FFFF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09980" y="882376"/>
            <a:ext cx="9966960" cy="2926080"/>
          </a:xfrm>
        </p:spPr>
        <p:txBody>
          <a:bodyPr anchor="b">
            <a:normAutofit/>
          </a:bodyPr>
          <a:lstStyle>
            <a:lvl1pPr algn="ctr">
              <a:lnSpc>
                <a:spcPct val="85000"/>
              </a:lnSpc>
              <a:defRPr sz="7200" b="1" cap="all" baseline="0">
                <a:solidFill>
                  <a:srgbClr val="FFFFFF"/>
                </a:solidFill>
              </a:defRPr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709530" y="3869634"/>
            <a:ext cx="8767860" cy="1388165"/>
          </a:xfrm>
        </p:spPr>
        <p:txBody>
          <a:bodyPr>
            <a:normAutofit/>
          </a:bodyPr>
          <a:lstStyle>
            <a:lvl1pPr marL="0" indent="0" algn="ctr">
              <a:buNone/>
              <a:defRPr sz="2200">
                <a:solidFill>
                  <a:srgbClr val="FFFFFF"/>
                </a:solidFill>
              </a:defRPr>
            </a:lvl1pPr>
            <a:lvl2pPr marL="457200" indent="0" algn="ctr">
              <a:buNone/>
              <a:defRPr sz="2200"/>
            </a:lvl2pPr>
            <a:lvl3pPr marL="914400" indent="0" algn="ctr">
              <a:buNone/>
              <a:defRPr sz="22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ru-RU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  <p:cxnSp>
        <p:nvCxnSpPr>
          <p:cNvPr id="8" name="Straight Connector 7"/>
          <p:cNvCxnSpPr/>
          <p:nvPr/>
        </p:nvCxnSpPr>
        <p:spPr>
          <a:xfrm>
            <a:off x="1978660" y="3733800"/>
            <a:ext cx="8229601" cy="0"/>
          </a:xfrm>
          <a:prstGeom prst="line">
            <a:avLst/>
          </a:prstGeom>
          <a:ln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33482296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75409118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06424" y="1173575"/>
            <a:ext cx="9966960" cy="2926080"/>
          </a:xfrm>
        </p:spPr>
        <p:txBody>
          <a:bodyPr anchor="b">
            <a:noAutofit/>
          </a:bodyPr>
          <a:lstStyle>
            <a:lvl1pPr algn="ctr">
              <a:lnSpc>
                <a:spcPct val="85000"/>
              </a:lnSpc>
              <a:defRPr sz="7200" b="0" cap="all" baseline="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709928" y="4154520"/>
            <a:ext cx="8769096" cy="1363806"/>
          </a:xfrm>
        </p:spPr>
        <p:txBody>
          <a:bodyPr anchor="t">
            <a:normAutofit/>
          </a:bodyPr>
          <a:lstStyle>
            <a:lvl1pPr marL="0" indent="0" algn="ctr">
              <a:buNone/>
              <a:defRPr sz="2200">
                <a:solidFill>
                  <a:schemeClr val="accent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  <p:cxnSp>
        <p:nvCxnSpPr>
          <p:cNvPr id="7" name="Straight Connector 6"/>
          <p:cNvCxnSpPr/>
          <p:nvPr/>
        </p:nvCxnSpPr>
        <p:spPr>
          <a:xfrm>
            <a:off x="1981200" y="4020408"/>
            <a:ext cx="8229601" cy="0"/>
          </a:xfrm>
          <a:prstGeom prst="line">
            <a:avLst/>
          </a:prstGeom>
          <a:ln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760107420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43000" y="2057399"/>
            <a:ext cx="4754880" cy="40233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67612" y="2057400"/>
            <a:ext cx="4754880" cy="40233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09793461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2001511"/>
            <a:ext cx="4754880" cy="777240"/>
          </a:xfrm>
        </p:spPr>
        <p:txBody>
          <a:bodyPr anchor="ctr"/>
          <a:lstStyle>
            <a:lvl1pPr marL="0" indent="0">
              <a:spcBef>
                <a:spcPts val="0"/>
              </a:spcBef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43000" y="2721483"/>
            <a:ext cx="4754880" cy="338328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69173" y="1999032"/>
            <a:ext cx="4754880" cy="777240"/>
          </a:xfrm>
        </p:spPr>
        <p:txBody>
          <a:bodyPr anchor="ctr"/>
          <a:lstStyle>
            <a:lvl1pPr marL="0" indent="0">
              <a:spcBef>
                <a:spcPts val="0"/>
              </a:spcBef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69173" y="2719322"/>
            <a:ext cx="4754880" cy="338328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67280837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76457883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85663150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3000" y="1097280"/>
            <a:ext cx="3931920" cy="173736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defRPr sz="4000" b="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52159" y="1097280"/>
            <a:ext cx="5212080" cy="466344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3000" y="2834640"/>
            <a:ext cx="3931920" cy="301752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1000"/>
              </a:spcBef>
              <a:buNone/>
              <a:defRPr sz="17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249858039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3000" y="1097280"/>
            <a:ext cx="3931920" cy="173736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defRPr sz="4000" b="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413248" y="1069847"/>
            <a:ext cx="6099048" cy="4800600"/>
          </a:xfrm>
        </p:spPr>
        <p:txBody>
          <a:bodyPr lIns="274320" tIns="182880" anchor="t"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ru-RU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3000" y="2834640"/>
            <a:ext cx="3931920" cy="288036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1000"/>
              </a:spcBef>
              <a:buNone/>
              <a:defRPr sz="17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81829372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962577411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762000"/>
            <a:ext cx="2324100" cy="5410200"/>
          </a:xfrm>
        </p:spPr>
        <p:txBody>
          <a:bodyPr vert="eaVert"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43000" y="762000"/>
            <a:ext cx="7429500" cy="5410200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3656347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1.xml"/><Relationship Id="rId13" Type="http://schemas.openxmlformats.org/officeDocument/2006/relationships/image" Target="../media/image3.png"/><Relationship Id="rId3" Type="http://schemas.openxmlformats.org/officeDocument/2006/relationships/slideLayout" Target="../slideLayouts/slideLayout36.xml"/><Relationship Id="rId7" Type="http://schemas.openxmlformats.org/officeDocument/2006/relationships/slideLayout" Target="../slideLayouts/slideLayout40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35.xml"/><Relationship Id="rId1" Type="http://schemas.openxmlformats.org/officeDocument/2006/relationships/slideLayout" Target="../slideLayouts/slideLayout34.xml"/><Relationship Id="rId6" Type="http://schemas.openxmlformats.org/officeDocument/2006/relationships/slideLayout" Target="../slideLayouts/slideLayout39.xml"/><Relationship Id="rId11" Type="http://schemas.openxmlformats.org/officeDocument/2006/relationships/slideLayout" Target="../slideLayouts/slideLayout44.xml"/><Relationship Id="rId5" Type="http://schemas.openxmlformats.org/officeDocument/2006/relationships/slideLayout" Target="../slideLayouts/slideLayout38.xml"/><Relationship Id="rId15" Type="http://schemas.openxmlformats.org/officeDocument/2006/relationships/image" Target="../media/image4.png"/><Relationship Id="rId10" Type="http://schemas.openxmlformats.org/officeDocument/2006/relationships/slideLayout" Target="../slideLayouts/slideLayout43.xml"/><Relationship Id="rId4" Type="http://schemas.openxmlformats.org/officeDocument/2006/relationships/slideLayout" Target="../slideLayouts/slideLayout37.xml"/><Relationship Id="rId9" Type="http://schemas.openxmlformats.org/officeDocument/2006/relationships/slideLayout" Target="../slideLayouts/slideLayout42.xml"/><Relationship Id="rId14" Type="http://schemas.microsoft.com/office/2007/relationships/hdphoto" Target="../media/hdphoto1.wdp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2.xml"/><Relationship Id="rId3" Type="http://schemas.openxmlformats.org/officeDocument/2006/relationships/slideLayout" Target="../slideLayouts/slideLayout47.xml"/><Relationship Id="rId7" Type="http://schemas.openxmlformats.org/officeDocument/2006/relationships/slideLayout" Target="../slideLayouts/slideLayout51.xml"/><Relationship Id="rId12" Type="http://schemas.openxmlformats.org/officeDocument/2006/relationships/theme" Target="../theme/theme5.xml"/><Relationship Id="rId2" Type="http://schemas.openxmlformats.org/officeDocument/2006/relationships/slideLayout" Target="../slideLayouts/slideLayout46.xml"/><Relationship Id="rId1" Type="http://schemas.openxmlformats.org/officeDocument/2006/relationships/slideLayout" Target="../slideLayouts/slideLayout45.xml"/><Relationship Id="rId6" Type="http://schemas.openxmlformats.org/officeDocument/2006/relationships/slideLayout" Target="../slideLayouts/slideLayout50.xml"/><Relationship Id="rId11" Type="http://schemas.openxmlformats.org/officeDocument/2006/relationships/slideLayout" Target="../slideLayouts/slideLayout55.xml"/><Relationship Id="rId5" Type="http://schemas.openxmlformats.org/officeDocument/2006/relationships/slideLayout" Target="../slideLayouts/slideLayout49.xml"/><Relationship Id="rId10" Type="http://schemas.openxmlformats.org/officeDocument/2006/relationships/slideLayout" Target="../slideLayouts/slideLayout54.xml"/><Relationship Id="rId4" Type="http://schemas.openxmlformats.org/officeDocument/2006/relationships/slideLayout" Target="../slideLayouts/slideLayout48.xml"/><Relationship Id="rId9" Type="http://schemas.openxmlformats.org/officeDocument/2006/relationships/slideLayout" Target="../slideLayouts/slideLayout5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19DE2C6E-92F6-690A-58A3-6424D0DA70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="" xmlns:a16="http://schemas.microsoft.com/office/drawing/2014/main" id="{74DFEE65-703B-95DB-962E-DCCC73B63B7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="" xmlns:a16="http://schemas.microsoft.com/office/drawing/2014/main" id="{E9D26A32-DB38-1CC4-3662-E6B27ABA9E7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010A638-30AC-49D6-AB35-87840878EE6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="" xmlns:a16="http://schemas.microsoft.com/office/drawing/2014/main" id="{0D65104D-C1C3-71E1-7EAC-03BB5D4089B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="" xmlns:a16="http://schemas.microsoft.com/office/drawing/2014/main" id="{F3E6DB4F-2BAB-046F-74B4-202EDAE6A7E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246FF98-7F9B-45C0-BECD-2157A1EF460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67979999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81192" y="705124"/>
            <a:ext cx="11029616" cy="1189554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1192" y="2336003"/>
            <a:ext cx="11029616" cy="352279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605951" y="5956137"/>
            <a:ext cx="28447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2"/>
                </a:solidFill>
              </a:defRPr>
            </a:lvl1pPr>
          </a:lstStyle>
          <a:p>
            <a:fld id="{94DA3B6D-572A-4225-885B-26914C91F12B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81192" y="5951811"/>
            <a:ext cx="69172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 cap="all">
                <a:solidFill>
                  <a:schemeClr val="accent2"/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558300" y="5956137"/>
            <a:ext cx="10525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2"/>
                </a:solidFill>
              </a:defRPr>
            </a:lvl1pPr>
          </a:lstStyle>
          <a:p>
            <a:fld id="{C755B669-7EBE-4C58-A460-371EA67F613E}" type="slidenum">
              <a:rPr lang="ru-RU" smtClean="0"/>
              <a:t>‹#›</a:t>
            </a:fld>
            <a:endParaRPr lang="ru-RU"/>
          </a:p>
        </p:txBody>
      </p:sp>
      <p:sp>
        <p:nvSpPr>
          <p:cNvPr id="9" name="Rectangle 8"/>
          <p:cNvSpPr/>
          <p:nvPr/>
        </p:nvSpPr>
        <p:spPr>
          <a:xfrm>
            <a:off x="446534" y="457200"/>
            <a:ext cx="3703320" cy="94997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8042147" y="453643"/>
            <a:ext cx="3703320" cy="98554"/>
          </a:xfrm>
          <a:prstGeom prst="rect">
            <a:avLst/>
          </a:prstGeom>
          <a:solidFill>
            <a:schemeClr val="accent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4241830" y="457200"/>
            <a:ext cx="3703320" cy="91440"/>
          </a:xfrm>
          <a:prstGeom prst="rect">
            <a:avLst/>
          </a:prstGeom>
          <a:solidFill>
            <a:schemeClr val="accent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0345905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457200" rtl="0" eaLnBrk="1" latinLnBrk="0" hangingPunct="1">
        <a:spcBef>
          <a:spcPct val="0"/>
        </a:spcBef>
        <a:buNone/>
        <a:defRPr sz="2800" b="0" kern="1200" cap="all">
          <a:solidFill>
            <a:schemeClr val="bg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06000" indent="-3060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800" kern="1200">
          <a:solidFill>
            <a:schemeClr val="tx2"/>
          </a:solidFill>
          <a:latin typeface="+mn-lt"/>
          <a:ea typeface="+mn-ea"/>
          <a:cs typeface="+mn-cs"/>
        </a:defRPr>
      </a:lvl1pPr>
      <a:lvl2pPr marL="630000" indent="-3060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600" kern="1200">
          <a:solidFill>
            <a:schemeClr val="tx2"/>
          </a:solidFill>
          <a:latin typeface="+mn-lt"/>
          <a:ea typeface="+mn-ea"/>
          <a:cs typeface="+mn-cs"/>
        </a:defRPr>
      </a:lvl2pPr>
      <a:lvl3pPr marL="900000" indent="-2700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400" kern="1200">
          <a:solidFill>
            <a:schemeClr val="tx2"/>
          </a:solidFill>
          <a:latin typeface="+mn-lt"/>
          <a:ea typeface="+mn-ea"/>
          <a:cs typeface="+mn-cs"/>
        </a:defRPr>
      </a:lvl3pPr>
      <a:lvl4pPr marL="1242000" indent="-2340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4pPr>
      <a:lvl5pPr marL="1602000" indent="-2340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5pPr>
      <a:lvl6pPr marL="19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6pPr>
      <a:lvl7pPr marL="22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7pPr>
      <a:lvl8pPr marL="25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8pPr>
      <a:lvl9pPr marL="28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lumMod val="95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Прямоугольник 27"/>
          <p:cNvSpPr/>
          <p:nvPr/>
        </p:nvSpPr>
        <p:spPr>
          <a:xfrm>
            <a:off x="1" y="366819"/>
            <a:ext cx="12192000" cy="84407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29" name="Прямоугольник 28"/>
          <p:cNvSpPr/>
          <p:nvPr/>
        </p:nvSpPr>
        <p:spPr>
          <a:xfrm>
            <a:off x="0" y="-1"/>
            <a:ext cx="12192000" cy="310663"/>
          </a:xfrm>
          <a:prstGeom prst="rect">
            <a:avLst/>
          </a:prstGeom>
          <a:solidFill>
            <a:schemeClr val="tx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30" name="Прямоугольник 29"/>
          <p:cNvSpPr/>
          <p:nvPr/>
        </p:nvSpPr>
        <p:spPr>
          <a:xfrm>
            <a:off x="1" y="308277"/>
            <a:ext cx="12192001" cy="91441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31" name="Прямоугольник 30"/>
          <p:cNvSpPr/>
          <p:nvPr/>
        </p:nvSpPr>
        <p:spPr>
          <a:xfrm flipV="1">
            <a:off x="7213577" y="360247"/>
            <a:ext cx="4978425" cy="9108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32" name="Прямоугольник 31"/>
          <p:cNvSpPr/>
          <p:nvPr/>
        </p:nvSpPr>
        <p:spPr>
          <a:xfrm flipV="1">
            <a:off x="7213601" y="440113"/>
            <a:ext cx="4978401" cy="180035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 useBgFill="1">
        <p:nvSpPr>
          <p:cNvPr id="33" name="Скругленный прямоугольник 32"/>
          <p:cNvSpPr/>
          <p:nvPr/>
        </p:nvSpPr>
        <p:spPr bwMode="white">
          <a:xfrm>
            <a:off x="7209785" y="497504"/>
            <a:ext cx="4084320" cy="27432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 useBgFill="1">
        <p:nvSpPr>
          <p:cNvPr id="34" name="Скругленный прямоугольник 33"/>
          <p:cNvSpPr/>
          <p:nvPr/>
        </p:nvSpPr>
        <p:spPr bwMode="white">
          <a:xfrm>
            <a:off x="9831528" y="588943"/>
            <a:ext cx="2133600" cy="36576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35" name="Прямоугольник 34"/>
          <p:cNvSpPr/>
          <p:nvPr/>
        </p:nvSpPr>
        <p:spPr bwMode="invGray">
          <a:xfrm>
            <a:off x="12113288" y="-2001"/>
            <a:ext cx="76835" cy="621792"/>
          </a:xfrm>
          <a:prstGeom prst="rect">
            <a:avLst/>
          </a:prstGeom>
          <a:solidFill>
            <a:srgbClr val="FFFFFF">
              <a:alpha val="65098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 dirty="0"/>
          </a:p>
        </p:txBody>
      </p:sp>
      <p:sp>
        <p:nvSpPr>
          <p:cNvPr id="36" name="Прямоугольник 35"/>
          <p:cNvSpPr/>
          <p:nvPr/>
        </p:nvSpPr>
        <p:spPr bwMode="invGray">
          <a:xfrm>
            <a:off x="12059308" y="-2001"/>
            <a:ext cx="36576" cy="621792"/>
          </a:xfrm>
          <a:prstGeom prst="rect">
            <a:avLst/>
          </a:prstGeom>
          <a:solidFill>
            <a:srgbClr val="FFFFFF">
              <a:alpha val="65098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 dirty="0"/>
          </a:p>
        </p:txBody>
      </p:sp>
      <p:sp>
        <p:nvSpPr>
          <p:cNvPr id="37" name="Прямоугольник 36"/>
          <p:cNvSpPr/>
          <p:nvPr/>
        </p:nvSpPr>
        <p:spPr bwMode="invGray">
          <a:xfrm>
            <a:off x="12033904" y="-2001"/>
            <a:ext cx="12192" cy="621792"/>
          </a:xfrm>
          <a:prstGeom prst="rect">
            <a:avLst/>
          </a:prstGeom>
          <a:solidFill>
            <a:srgbClr val="FFFFFF">
              <a:alpha val="6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38" name="Прямоугольник 37"/>
          <p:cNvSpPr/>
          <p:nvPr/>
        </p:nvSpPr>
        <p:spPr bwMode="invGray">
          <a:xfrm>
            <a:off x="11967231" y="-2001"/>
            <a:ext cx="36576" cy="621792"/>
          </a:xfrm>
          <a:prstGeom prst="rect">
            <a:avLst/>
          </a:prstGeom>
          <a:solidFill>
            <a:srgbClr val="FFFFFF">
              <a:alpha val="4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39" name="Прямоугольник 38"/>
          <p:cNvSpPr/>
          <p:nvPr/>
        </p:nvSpPr>
        <p:spPr bwMode="invGray">
          <a:xfrm>
            <a:off x="11887569" y="380"/>
            <a:ext cx="73152" cy="585216"/>
          </a:xfrm>
          <a:prstGeom prst="rect">
            <a:avLst/>
          </a:prstGeom>
          <a:solidFill>
            <a:srgbClr val="FFFFFF">
              <a:alpha val="2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/>
          </a:p>
        </p:txBody>
      </p:sp>
      <p:sp>
        <p:nvSpPr>
          <p:cNvPr id="40" name="Прямоугольник 39"/>
          <p:cNvSpPr/>
          <p:nvPr/>
        </p:nvSpPr>
        <p:spPr bwMode="invGray">
          <a:xfrm>
            <a:off x="11831300" y="380"/>
            <a:ext cx="12192" cy="585216"/>
          </a:xfrm>
          <a:prstGeom prst="rect">
            <a:avLst/>
          </a:prstGeom>
          <a:solidFill>
            <a:srgbClr val="FFFFFF">
              <a:alpha val="30196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sz="1800" dirty="0"/>
          </a:p>
        </p:txBody>
      </p:sp>
      <p:sp>
        <p:nvSpPr>
          <p:cNvPr id="22" name="Заголовок 21"/>
          <p:cNvSpPr>
            <a:spLocks noGrp="1"/>
          </p:cNvSpPr>
          <p:nvPr>
            <p:ph type="title"/>
          </p:nvPr>
        </p:nvSpPr>
        <p:spPr>
          <a:xfrm>
            <a:off x="609600" y="1143000"/>
            <a:ext cx="10972800" cy="10668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ru-RU"/>
              <a:t>Образец заголовка</a:t>
            </a:r>
            <a:endParaRPr kumimoji="0" lang="en-US"/>
          </a:p>
        </p:txBody>
      </p:sp>
      <p:sp>
        <p:nvSpPr>
          <p:cNvPr id="13" name="Текст 12"/>
          <p:cNvSpPr>
            <a:spLocks noGrp="1"/>
          </p:cNvSpPr>
          <p:nvPr>
            <p:ph type="body" idx="1"/>
          </p:nvPr>
        </p:nvSpPr>
        <p:spPr>
          <a:xfrm>
            <a:off x="609600" y="2249424"/>
            <a:ext cx="10972800" cy="432511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/>
              <a:t>Образец текста</a:t>
            </a:r>
          </a:p>
          <a:p>
            <a:pPr lvl="1" eaLnBrk="1" latinLnBrk="0" hangingPunct="1"/>
            <a:r>
              <a:rPr kumimoji="0" lang="ru-RU"/>
              <a:t>Второй уровень</a:t>
            </a:r>
          </a:p>
          <a:p>
            <a:pPr lvl="2" eaLnBrk="1" latinLnBrk="0" hangingPunct="1"/>
            <a:r>
              <a:rPr kumimoji="0" lang="ru-RU"/>
              <a:t>Третий уровень</a:t>
            </a:r>
          </a:p>
          <a:p>
            <a:pPr lvl="3" eaLnBrk="1" latinLnBrk="0" hangingPunct="1"/>
            <a:r>
              <a:rPr kumimoji="0" lang="ru-RU"/>
              <a:t>Четвертый уровень</a:t>
            </a:r>
          </a:p>
          <a:p>
            <a:pPr lvl="4" eaLnBrk="1" latinLnBrk="0" hangingPunct="1"/>
            <a:r>
              <a:rPr kumimoji="0" lang="ru-RU"/>
              <a:t>Пятый уровень</a:t>
            </a:r>
            <a:endParaRPr kumimoji="0" lang="en-US"/>
          </a:p>
        </p:txBody>
      </p:sp>
      <p:sp>
        <p:nvSpPr>
          <p:cNvPr id="14" name="Дата 13"/>
          <p:cNvSpPr>
            <a:spLocks noGrp="1"/>
          </p:cNvSpPr>
          <p:nvPr>
            <p:ph type="dt" sz="half" idx="2"/>
          </p:nvPr>
        </p:nvSpPr>
        <p:spPr>
          <a:xfrm>
            <a:off x="8782048" y="612648"/>
            <a:ext cx="1276352" cy="45720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800">
                <a:solidFill>
                  <a:schemeClr val="accent2"/>
                </a:solidFill>
              </a:defRPr>
            </a:lvl1pPr>
          </a:lstStyle>
          <a:p>
            <a:fld id="{0FF1BB10-0339-4794-8FFB-7BAF6E441870}" type="datetimeFigureOut">
              <a:rPr lang="ru-RU" smtClean="0"/>
              <a:pPr/>
              <a:t>04.04.2024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3"/>
          </p:nvPr>
        </p:nvSpPr>
        <p:spPr>
          <a:xfrm>
            <a:off x="7010400" y="612648"/>
            <a:ext cx="1767840" cy="45720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800">
                <a:solidFill>
                  <a:schemeClr val="accent2"/>
                </a:solidFill>
              </a:defRPr>
            </a:lvl1pPr>
          </a:lstStyle>
          <a:p>
            <a:endParaRPr lang="ru-RU"/>
          </a:p>
        </p:txBody>
      </p:sp>
      <p:sp>
        <p:nvSpPr>
          <p:cNvPr id="23" name="Номер слайда 22"/>
          <p:cNvSpPr>
            <a:spLocks noGrp="1"/>
          </p:cNvSpPr>
          <p:nvPr>
            <p:ph type="sldNum" sz="quarter" idx="4"/>
          </p:nvPr>
        </p:nvSpPr>
        <p:spPr>
          <a:xfrm>
            <a:off x="10899648" y="2272"/>
            <a:ext cx="1016000" cy="365760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800">
                <a:solidFill>
                  <a:srgbClr val="FFFFFF"/>
                </a:solidFill>
              </a:defRPr>
            </a:lvl1pPr>
          </a:lstStyle>
          <a:p>
            <a:fld id="{0817E7D4-5FBE-4E68-A71B-C8BC7353685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8357792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rtl="0" eaLnBrk="1" latinLnBrk="0" hangingPunct="1">
        <a:spcBef>
          <a:spcPct val="0"/>
        </a:spcBef>
        <a:buNone/>
        <a:defRPr kumimoji="0" sz="40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65760" indent="-256032" algn="l" rtl="0" eaLnBrk="1" latinLnBrk="0" hangingPunct="1">
        <a:spcBef>
          <a:spcPts val="300"/>
        </a:spcBef>
        <a:buClr>
          <a:schemeClr val="accent3"/>
        </a:buClr>
        <a:buFont typeface="Georgia"/>
        <a:buChar char="•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58368" indent="-246888" algn="l" rtl="0" eaLnBrk="1" latinLnBrk="0" hangingPunct="1">
        <a:spcBef>
          <a:spcPts val="300"/>
        </a:spcBef>
        <a:buClr>
          <a:schemeClr val="accent2"/>
        </a:buClr>
        <a:buFont typeface="Georgia"/>
        <a:buChar char="▫"/>
        <a:defRPr kumimoji="0" sz="2600" kern="1200">
          <a:solidFill>
            <a:schemeClr val="accent2"/>
          </a:solidFill>
          <a:latin typeface="+mn-lt"/>
          <a:ea typeface="+mn-ea"/>
          <a:cs typeface="+mn-cs"/>
        </a:defRPr>
      </a:lvl2pPr>
      <a:lvl3pPr marL="923544" indent="-219456" algn="l" rtl="0" eaLnBrk="1" latinLnBrk="0" hangingPunct="1">
        <a:spcBef>
          <a:spcPts val="300"/>
        </a:spcBef>
        <a:buClr>
          <a:schemeClr val="accent1"/>
        </a:buClr>
        <a:buFont typeface="Wingdings 2"/>
        <a:buChar char=""/>
        <a:defRPr kumimoji="0" sz="2400" kern="1200">
          <a:solidFill>
            <a:schemeClr val="accent1"/>
          </a:solidFill>
          <a:latin typeface="+mn-lt"/>
          <a:ea typeface="+mn-ea"/>
          <a:cs typeface="+mn-cs"/>
        </a:defRPr>
      </a:lvl3pPr>
      <a:lvl4pPr marL="1179576" indent="-201168" algn="l" rtl="0" eaLnBrk="1" latinLnBrk="0" hangingPunct="1">
        <a:spcBef>
          <a:spcPts val="300"/>
        </a:spcBef>
        <a:buClr>
          <a:schemeClr val="accent1"/>
        </a:buClr>
        <a:buFont typeface="Wingdings 2"/>
        <a:buChar char=""/>
        <a:defRPr kumimoji="0" sz="2200" kern="1200">
          <a:solidFill>
            <a:schemeClr val="accent1"/>
          </a:solidFill>
          <a:latin typeface="+mn-lt"/>
          <a:ea typeface="+mn-ea"/>
          <a:cs typeface="+mn-cs"/>
        </a:defRPr>
      </a:lvl4pPr>
      <a:lvl5pPr marL="1389888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2000" kern="1200">
          <a:solidFill>
            <a:schemeClr val="accent3"/>
          </a:solidFill>
          <a:latin typeface="+mn-lt"/>
          <a:ea typeface="+mn-ea"/>
          <a:cs typeface="+mn-cs"/>
        </a:defRPr>
      </a:lvl5pPr>
      <a:lvl6pPr marL="1609344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1800" kern="1200">
          <a:solidFill>
            <a:schemeClr val="accent3"/>
          </a:solidFill>
          <a:latin typeface="+mn-lt"/>
          <a:ea typeface="+mn-ea"/>
          <a:cs typeface="+mn-cs"/>
        </a:defRPr>
      </a:lvl6pPr>
      <a:lvl7pPr marL="1828800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1600" kern="1200">
          <a:solidFill>
            <a:schemeClr val="accent3"/>
          </a:solidFill>
          <a:latin typeface="+mn-lt"/>
          <a:ea typeface="+mn-ea"/>
          <a:cs typeface="+mn-cs"/>
        </a:defRPr>
      </a:lvl7pPr>
      <a:lvl8pPr marL="2029968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◦"/>
        <a:defRPr kumimoji="0" sz="1500" kern="1200">
          <a:solidFill>
            <a:schemeClr val="accent3"/>
          </a:solidFill>
          <a:latin typeface="+mn-lt"/>
          <a:ea typeface="+mn-ea"/>
          <a:cs typeface="+mn-cs"/>
        </a:defRPr>
      </a:lvl8pPr>
      <a:lvl9pPr marL="2240280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◦"/>
        <a:defRPr kumimoji="0" sz="1400" kern="1200" baseline="0">
          <a:solidFill>
            <a:schemeClr val="accent3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69848" y="484632"/>
            <a:ext cx="10058400" cy="160934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9848" y="2121408"/>
            <a:ext cx="10058400" cy="405079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964424" y="6272784"/>
            <a:ext cx="327355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>
                <a:solidFill>
                  <a:schemeClr val="tx2"/>
                </a:solidFill>
              </a:defRPr>
            </a:lvl1pPr>
          </a:lstStyle>
          <a:p>
            <a:fld id="{8664C608-40B1-4030-A28D-5B74BC98ADCE}" type="datetimeFigureOut">
              <a:rPr lang="en-US" dirty="0"/>
              <a:t>4/4/2024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088136" y="6272784"/>
            <a:ext cx="632764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grpSp>
        <p:nvGrpSpPr>
          <p:cNvPr id="7" name="Group 6"/>
          <p:cNvGrpSpPr>
            <a:grpSpLocks noChangeAspect="1"/>
          </p:cNvGrpSpPr>
          <p:nvPr/>
        </p:nvGrpSpPr>
        <p:grpSpPr>
          <a:xfrm>
            <a:off x="11401725" y="6229681"/>
            <a:ext cx="457200" cy="457200"/>
            <a:chOff x="11361456" y="6195813"/>
            <a:chExt cx="548640" cy="548640"/>
          </a:xfrm>
        </p:grpSpPr>
        <p:sp>
          <p:nvSpPr>
            <p:cNvPr id="8" name="Oval 7"/>
            <p:cNvSpPr/>
            <p:nvPr/>
          </p:nvSpPr>
          <p:spPr>
            <a:xfrm>
              <a:off x="11361456" y="6195813"/>
              <a:ext cx="548640" cy="548640"/>
            </a:xfrm>
            <a:prstGeom prst="ellipse">
              <a:avLst/>
            </a:prstGeom>
            <a:blipFill dpi="0" rotWithShape="1">
              <a:blip r:embed="rId13">
                <a:duotone>
                  <a:schemeClr val="accent1">
                    <a:shade val="45000"/>
                    <a:satMod val="135000"/>
                  </a:schemeClr>
                  <a:prstClr val="white"/>
                </a:duotone>
                <a:extLst>
                  <a:ext uri="{BEBA8EAE-BF5A-486C-A8C5-ECC9F3942E4B}">
                    <a14:imgProps xmlns:a14="http://schemas.microsoft.com/office/drawing/2010/main">
                      <a14:imgLayer r:embed="rId14">
                        <a14:imgEffect>
                          <a14:saturation sat="95000"/>
                        </a14:imgEffect>
                        <a14:imgEffect>
                          <a14:brightnessContrast bright="-40000" contrast="20000"/>
                        </a14:imgEffect>
                      </a14:imgLayer>
                    </a14:imgProps>
                  </a:ext>
                </a:extLst>
              </a:blip>
              <a:srcRect/>
              <a:tile tx="50800" ty="0" sx="85000" sy="85000" flip="none" algn="tl"/>
            </a:blipFill>
            <a:ln w="25400" cap="flat" cmpd="sng" algn="ctr">
              <a:noFill/>
              <a:prstDash val="solid"/>
            </a:ln>
            <a:effectLst/>
          </p:spPr>
        </p:sp>
        <p:sp>
          <p:nvSpPr>
            <p:cNvPr id="9" name="Oval 8"/>
            <p:cNvSpPr/>
            <p:nvPr/>
          </p:nvSpPr>
          <p:spPr>
            <a:xfrm>
              <a:off x="11396488" y="6230844"/>
              <a:ext cx="478576" cy="478578"/>
            </a:xfrm>
            <a:prstGeom prst="ellipse">
              <a:avLst/>
            </a:prstGeom>
            <a:noFill/>
            <a:ln w="12700" cap="flat" cmpd="sng" algn="ctr">
              <a:solidFill>
                <a:srgbClr val="FFFFFF"/>
              </a:solidFill>
              <a:prstDash val="solid"/>
            </a:ln>
            <a:effectLst/>
          </p:spPr>
        </p:sp>
      </p:grp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311128" y="6272784"/>
            <a:ext cx="64008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400" b="1">
                <a:solidFill>
                  <a:srgbClr val="FFFFFF"/>
                </a:solidFill>
                <a:latin typeface="+mj-lt"/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5509443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5400" kern="1200" cap="all" baseline="0">
          <a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tile tx="6350" ty="-127000" sx="65000" sy="64000" flip="none" algn="tl"/>
          </a:blip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280160" indent="-18288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000" indent="-22860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900000" indent="-22860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200000" indent="-22860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500000" indent="-228600" algn="l" defTabSz="914400" rtl="0" eaLnBrk="1" latinLnBrk="0" hangingPunct="1">
        <a:lnSpc>
          <a:spcPct val="90000"/>
        </a:lnSpc>
        <a:spcBef>
          <a:spcPts val="400"/>
        </a:spcBef>
        <a:spcAft>
          <a:spcPts val="200"/>
        </a:spcAft>
        <a:buClr>
          <a:schemeClr val="accent1">
            <a:lumMod val="75000"/>
          </a:schemeClr>
        </a:buClr>
        <a:buSzPct val="85000"/>
        <a:buFont typeface="Wingdings" pitchFamily="2" charset="2"/>
        <a:buChar char="§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231140" y="243840"/>
            <a:ext cx="11724640" cy="6377939"/>
          </a:xfrm>
          <a:prstGeom prst="rect">
            <a:avLst/>
          </a:prstGeom>
          <a:solidFill>
            <a:schemeClr val="bg1"/>
          </a:solidFill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13563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2057400"/>
            <a:ext cx="9872871" cy="4038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142996" y="6223828"/>
            <a:ext cx="232907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accent1"/>
                </a:solidFill>
              </a:defRPr>
            </a:lvl1pPr>
          </a:lstStyle>
          <a:p>
            <a:fld id="{F48DE83D-0A83-4A29-B952-CD088791F108}" type="datetimeFigureOut">
              <a:rPr lang="ru-RU" smtClean="0"/>
              <a:t>04.04.2024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949148" y="6223828"/>
            <a:ext cx="471777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accent1"/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329530" y="6223828"/>
            <a:ext cx="170621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1"/>
                </a:solidFill>
              </a:defRPr>
            </a:lvl1pPr>
          </a:lstStyle>
          <a:p>
            <a:fld id="{F87263D7-C694-49CD-A4B8-86B155F028C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7615752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228600" indent="-182880" algn="l" defTabSz="914400" rtl="0" eaLnBrk="1" latinLnBrk="0" hangingPunct="1">
        <a:lnSpc>
          <a:spcPct val="90000"/>
        </a:lnSpc>
        <a:spcBef>
          <a:spcPts val="1400"/>
        </a:spcBef>
        <a:buClr>
          <a:schemeClr val="accent1"/>
        </a:buClr>
        <a:buSzPct val="80000"/>
        <a:buFont typeface="Corbel" pitchFamily="34" charset="0"/>
        <a:buChar char="•"/>
        <a:defRPr sz="2200" kern="1200">
          <a:solidFill>
            <a:schemeClr val="accent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2000" kern="1200">
          <a:solidFill>
            <a:schemeClr val="accent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800" kern="1200">
          <a:solidFill>
            <a:schemeClr val="accent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4pPr>
      <a:lvl5pPr marL="128016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5pPr>
      <a:lvl6pPr marL="16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6pPr>
      <a:lvl7pPr marL="19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7pPr>
      <a:lvl8pPr marL="22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8pPr>
      <a:lvl9pPr marL="2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14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3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9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9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29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9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9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9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9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9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4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9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9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9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9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9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hyperlink" Target="mailto:narcologia@mznso.ru" TargetMode="External"/><Relationship Id="rId1" Type="http://schemas.openxmlformats.org/officeDocument/2006/relationships/slideLayout" Target="../slideLayouts/slideLayout29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4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4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35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8.xml"/></Relationships>
</file>

<file path=ppt/slides/_rels/slide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35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35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5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35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5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35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35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35.xml"/><Relationship Id="rId1" Type="http://schemas.openxmlformats.org/officeDocument/2006/relationships/vmlDrawing" Target="../drawings/vmlDrawing1.vml"/><Relationship Id="rId5" Type="http://schemas.openxmlformats.org/officeDocument/2006/relationships/image" Target="../media/image26.emf"/><Relationship Id="rId4" Type="http://schemas.openxmlformats.org/officeDocument/2006/relationships/package" Target="../embeddings/____________Microsoft_PowerPoint1.pptx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35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5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3.xml"/><Relationship Id="rId7" Type="http://schemas.microsoft.com/office/2007/relationships/diagramDrawing" Target="../diagrams/drawing3.xml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46.xml"/><Relationship Id="rId6" Type="http://schemas.openxmlformats.org/officeDocument/2006/relationships/diagramColors" Target="../diagrams/colors3.xml"/><Relationship Id="rId5" Type="http://schemas.openxmlformats.org/officeDocument/2006/relationships/diagramQuickStyle" Target="../diagrams/quickStyle3.xml"/><Relationship Id="rId4" Type="http://schemas.openxmlformats.org/officeDocument/2006/relationships/diagramLayout" Target="../diagrams/layout3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4.xml"/><Relationship Id="rId2" Type="http://schemas.openxmlformats.org/officeDocument/2006/relationships/diagramData" Target="../diagrams/data4.xml"/><Relationship Id="rId1" Type="http://schemas.openxmlformats.org/officeDocument/2006/relationships/slideLayout" Target="../slideLayouts/slideLayout51.xml"/><Relationship Id="rId6" Type="http://schemas.microsoft.com/office/2007/relationships/diagramDrawing" Target="../diagrams/drawing4.xml"/><Relationship Id="rId5" Type="http://schemas.openxmlformats.org/officeDocument/2006/relationships/diagramColors" Target="../diagrams/colors4.xml"/><Relationship Id="rId4" Type="http://schemas.openxmlformats.org/officeDocument/2006/relationships/diagramQuickStyle" Target="../diagrams/quickStyle4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51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5.xml"/><Relationship Id="rId2" Type="http://schemas.openxmlformats.org/officeDocument/2006/relationships/diagramData" Target="../diagrams/data5.xml"/><Relationship Id="rId1" Type="http://schemas.openxmlformats.org/officeDocument/2006/relationships/slideLayout" Target="../slideLayouts/slideLayout51.xml"/><Relationship Id="rId6" Type="http://schemas.microsoft.com/office/2007/relationships/diagramDrawing" Target="../diagrams/drawing5.xml"/><Relationship Id="rId5" Type="http://schemas.openxmlformats.org/officeDocument/2006/relationships/diagramColors" Target="../diagrams/colors5.xml"/><Relationship Id="rId4" Type="http://schemas.openxmlformats.org/officeDocument/2006/relationships/diagramQuickStyle" Target="../diagrams/quickStyle5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1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51.xml"/></Relationships>
</file>

<file path=ppt/slides/_rels/slide5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46.xml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51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6.xml"/><Relationship Id="rId7" Type="http://schemas.openxmlformats.org/officeDocument/2006/relationships/image" Target="../media/image34.jpeg"/><Relationship Id="rId2" Type="http://schemas.openxmlformats.org/officeDocument/2006/relationships/diagramData" Target="../diagrams/data6.xml"/><Relationship Id="rId1" Type="http://schemas.openxmlformats.org/officeDocument/2006/relationships/slideLayout" Target="../slideLayouts/slideLayout51.xml"/><Relationship Id="rId6" Type="http://schemas.microsoft.com/office/2007/relationships/diagramDrawing" Target="../diagrams/drawing6.xml"/><Relationship Id="rId5" Type="http://schemas.openxmlformats.org/officeDocument/2006/relationships/diagramColors" Target="../diagrams/colors6.xml"/><Relationship Id="rId4" Type="http://schemas.openxmlformats.org/officeDocument/2006/relationships/diagramQuickStyle" Target="../diagrams/quickStyle6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51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7.xml"/><Relationship Id="rId2" Type="http://schemas.openxmlformats.org/officeDocument/2006/relationships/diagramData" Target="../diagrams/data7.xml"/><Relationship Id="rId1" Type="http://schemas.openxmlformats.org/officeDocument/2006/relationships/slideLayout" Target="../slideLayouts/slideLayout51.xml"/><Relationship Id="rId6" Type="http://schemas.microsoft.com/office/2007/relationships/diagramDrawing" Target="../diagrams/drawing7.xml"/><Relationship Id="rId5" Type="http://schemas.openxmlformats.org/officeDocument/2006/relationships/diagramColors" Target="../diagrams/colors7.xml"/><Relationship Id="rId4" Type="http://schemas.openxmlformats.org/officeDocument/2006/relationships/diagramQuickStyle" Target="../diagrams/quickStyle7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51.xml"/></Relationships>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6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g"/><Relationship Id="rId1" Type="http://schemas.openxmlformats.org/officeDocument/2006/relationships/slideLayout" Target="../slideLayouts/slideLayout50.xml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jpeg"/><Relationship Id="rId2" Type="http://schemas.openxmlformats.org/officeDocument/2006/relationships/image" Target="../media/image38.jpeg"/><Relationship Id="rId1" Type="http://schemas.openxmlformats.org/officeDocument/2006/relationships/slideLayout" Target="../slideLayouts/slideLayout50.xml"/><Relationship Id="rId4" Type="http://schemas.openxmlformats.org/officeDocument/2006/relationships/image" Target="../media/image40.jpeg"/></Relationships>
</file>

<file path=ppt/slides/_rels/slide6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0.xml"/></Relationships>
</file>

<file path=ppt/slides/_rels/slide6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8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jpg"/><Relationship Id="rId1" Type="http://schemas.openxmlformats.org/officeDocument/2006/relationships/slideLayout" Target="../slideLayouts/slideLayout50.xml"/></Relationships>
</file>

<file path=ppt/slides/_rels/slide6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7.xml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g"/><Relationship Id="rId2" Type="http://schemas.openxmlformats.org/officeDocument/2006/relationships/image" Target="../media/image42.jpg"/><Relationship Id="rId1" Type="http://schemas.openxmlformats.org/officeDocument/2006/relationships/slideLayout" Target="../slideLayouts/slideLayout48.xml"/></Relationships>
</file>

<file path=ppt/slides/_rels/slide6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8.xml"/></Relationships>
</file>

<file path=ppt/slides/_rels/slide6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g"/><Relationship Id="rId1" Type="http://schemas.openxmlformats.org/officeDocument/2006/relationships/slideLayout" Target="../slideLayouts/slideLayout50.xml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g"/><Relationship Id="rId1" Type="http://schemas.openxmlformats.org/officeDocument/2006/relationships/slideLayout" Target="../slideLayouts/slideLayout50.xml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jpg"/><Relationship Id="rId1" Type="http://schemas.openxmlformats.org/officeDocument/2006/relationships/slideLayout" Target="../slideLayouts/slideLayout50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image" Target="../media/image47.jpeg"/><Relationship Id="rId1" Type="http://schemas.openxmlformats.org/officeDocument/2006/relationships/slideLayout" Target="../slideLayouts/slideLayout46.xml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8.xml"/><Relationship Id="rId2" Type="http://schemas.openxmlformats.org/officeDocument/2006/relationships/diagramData" Target="../diagrams/data8.xml"/><Relationship Id="rId1" Type="http://schemas.openxmlformats.org/officeDocument/2006/relationships/slideLayout" Target="../slideLayouts/slideLayout51.xml"/><Relationship Id="rId6" Type="http://schemas.microsoft.com/office/2007/relationships/diagramDrawing" Target="../diagrams/drawing8.xml"/><Relationship Id="rId5" Type="http://schemas.openxmlformats.org/officeDocument/2006/relationships/diagramColors" Target="../diagrams/colors8.xml"/><Relationship Id="rId4" Type="http://schemas.openxmlformats.org/officeDocument/2006/relationships/diagramQuickStyle" Target="../diagrams/quickStyle8.xml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image" Target="../media/image49.jpeg"/><Relationship Id="rId1" Type="http://schemas.openxmlformats.org/officeDocument/2006/relationships/slideLayout" Target="../slideLayouts/slideLayout46.xml"/><Relationship Id="rId4" Type="http://schemas.openxmlformats.org/officeDocument/2006/relationships/image" Target="../media/image51.png"/></Relationships>
</file>

<file path=ppt/slides/_rels/slide7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4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DC51793A-47D2-C993-C46E-ABF06EA048CE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Подзаголовок 2">
            <a:extLst>
              <a:ext uri="{FF2B5EF4-FFF2-40B4-BE49-F238E27FC236}">
                <a16:creationId xmlns="" xmlns:a16="http://schemas.microsoft.com/office/drawing/2014/main" id="{986ADCD1-C7EA-90A9-E9F5-FDD810A43A3C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3150667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663E8323-0177-D9A2-5225-A61418D257A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91990" y="1436147"/>
            <a:ext cx="10993549" cy="1475013"/>
          </a:xfrm>
        </p:spPr>
        <p:txBody>
          <a:bodyPr>
            <a:noAutofit/>
          </a:bodyPr>
          <a:lstStyle/>
          <a:p>
            <a:pPr algn="ctr"/>
            <a:r>
              <a:rPr lang="ru-RU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Современные тенденции распространения наркологических расстройств и статистические показатели заболеваемости среди различных половозрастных групп населения новосибирской области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="" xmlns:a16="http://schemas.microsoft.com/office/drawing/2014/main" id="{FABD599A-FD54-4B97-044E-03740CC7245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581191" y="3431628"/>
            <a:ext cx="10993546" cy="2162503"/>
          </a:xfrm>
        </p:spPr>
        <p:txBody>
          <a:bodyPr>
            <a:normAutofit/>
          </a:bodyPr>
          <a:lstStyle/>
          <a:p>
            <a:pPr algn="r"/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Заведующий организационно-методическим консультативным отделом </a:t>
            </a:r>
          </a:p>
          <a:p>
            <a:pPr algn="r"/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ГБУЗ НСО «Новосибирский областной клинический наркологический диспансер»</a:t>
            </a:r>
          </a:p>
          <a:p>
            <a:pPr algn="r"/>
            <a:r>
              <a:rPr lang="ru-RU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Теркулов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равиль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инаятуллович</a:t>
            </a:r>
            <a:endParaRPr lang="ru-RU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7941273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78431E5D-9B7D-BB6C-22A4-AE679454B01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Снижение уровня потребления алкоголя 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490560F5-81FB-D6D1-7DA2-DC2481335FF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81192" y="2180496"/>
            <a:ext cx="7741173" cy="417826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Снижение уровня подушевого потребления алкоголя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2009 год – 18 литров;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2022 год – 9,1 литра.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 данным ВЦИОМ, </a:t>
            </a:r>
            <a:r>
              <a:rPr lang="ru-RU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77% 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опрошенных алкоголь употребляют не чаще одного раза в месяц.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 данным Федеральной службы по регулированию алкогольного рынка и табака, в 2022г. розничная продажа алкоголя на душу населения (в литрах этанола) в Новосибирской области составила </a:t>
            </a:r>
            <a:r>
              <a:rPr lang="ru-RU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6,04 л 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(РФ-6,7л).</a:t>
            </a:r>
          </a:p>
        </p:txBody>
      </p:sp>
      <p:sp>
        <p:nvSpPr>
          <p:cNvPr id="4" name="Стрелка: развернутая 3">
            <a:extLst>
              <a:ext uri="{FF2B5EF4-FFF2-40B4-BE49-F238E27FC236}">
                <a16:creationId xmlns="" xmlns:a16="http://schemas.microsoft.com/office/drawing/2014/main" id="{91C9F1AE-E77C-46D1-9C96-7D5D96A1A96D}"/>
              </a:ext>
            </a:extLst>
          </p:cNvPr>
          <p:cNvSpPr/>
          <p:nvPr/>
        </p:nvSpPr>
        <p:spPr>
          <a:xfrm>
            <a:off x="1298713" y="2796209"/>
            <a:ext cx="1033669" cy="901148"/>
          </a:xfrm>
          <a:prstGeom prst="utur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orbel" panose="020B0503020204020204" pitchFamily="34" charset="0"/>
              <a:ea typeface="+mn-ea"/>
              <a:cs typeface="+mn-cs"/>
            </a:endParaRPr>
          </a:p>
        </p:txBody>
      </p:sp>
      <p:pic>
        <p:nvPicPr>
          <p:cNvPr id="6" name="Рисунок 5">
            <a:extLst>
              <a:ext uri="{FF2B5EF4-FFF2-40B4-BE49-F238E27FC236}">
                <a16:creationId xmlns="" xmlns:a16="http://schemas.microsoft.com/office/drawing/2014/main" id="{C0F622F1-C7AA-4A8C-96D6-3527C1C418E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10464" y="2180496"/>
            <a:ext cx="3406892" cy="27361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529045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19E220B5-91C0-C903-5643-9E7906228D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Незаконный оборот наркотических средств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D9B59C7D-557F-949F-DCB1-180658F0E79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79443" y="2180496"/>
            <a:ext cx="10431364" cy="3678303"/>
          </a:xfrm>
        </p:spPr>
        <p:txBody>
          <a:bodyPr>
            <a:normAutofit/>
          </a:bodyPr>
          <a:lstStyle/>
          <a:p>
            <a:pPr marL="0" indent="0" algn="just">
              <a:buNone/>
            </a:pPr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 2022г., по сравнению с 2021г, на 26% возросло количество наркотических средств, психоактивных веществ и их прекурсоров, сильнодействующих веществ, новых потенциально опасных психоактивных веществ, изъятых на момент возбуждения уголовных дел по Новосибирской области (в том числе гашиша – в 2,6 раза, кокаина – в 2 раза, синтетических наркотических средств – в 1,4 раза).</a:t>
            </a:r>
          </a:p>
          <a:p>
            <a:pPr marL="0" indent="0" algn="just">
              <a:buNone/>
            </a:pPr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Число лиц, совершивших преступления, связанные с незаконным оборотом наркотических средств, психоактивных веществ и их прекурсоров или аналогов, сильнодействующих веществ, новых потенциально опасных психоактивных веществ, за 2022г. составило 1151 и выросло по сравнению с 2021г. </a:t>
            </a:r>
            <a:r>
              <a:rPr lang="ru-RU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на 22%, </a:t>
            </a:r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а с 2020г. – </a:t>
            </a:r>
            <a:r>
              <a:rPr lang="ru-RU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на 33%.</a:t>
            </a:r>
          </a:p>
        </p:txBody>
      </p:sp>
      <p:sp>
        <p:nvSpPr>
          <p:cNvPr id="4" name="Молния 3">
            <a:extLst>
              <a:ext uri="{FF2B5EF4-FFF2-40B4-BE49-F238E27FC236}">
                <a16:creationId xmlns="" xmlns:a16="http://schemas.microsoft.com/office/drawing/2014/main" id="{965AF3B1-D56E-4635-A365-2329C5883A35}"/>
              </a:ext>
            </a:extLst>
          </p:cNvPr>
          <p:cNvSpPr/>
          <p:nvPr/>
        </p:nvSpPr>
        <p:spPr>
          <a:xfrm>
            <a:off x="569843" y="4019647"/>
            <a:ext cx="609600" cy="1604851"/>
          </a:xfrm>
          <a:prstGeom prst="lightningBol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orbel" panose="020B0503020204020204" pitchFamily="34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71183410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D6BFADC8-242F-67C8-EA75-E537DA8BB9A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Острые отравления несовершеннолетних </a:t>
            </a:r>
            <a:b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 новосибирской области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D1DF3DBB-C1DB-ECCD-AE1F-9652B67F37C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63827" y="1759225"/>
            <a:ext cx="10654747" cy="490993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Острые отравления курительными смесями (</a:t>
            </a:r>
            <a:r>
              <a:rPr lang="ru-RU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спайсами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):</a:t>
            </a:r>
          </a:p>
          <a:p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Среди детей (до 14 лет) – 7 случаев в 2020г., 1 случай в 2022г. Летальность 0.</a:t>
            </a:r>
          </a:p>
          <a:p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Среди подростков (15-17 лет) – 22 случая в 2020г. (летально 2) , 25 – в 2021г. (летально 2) , </a:t>
            </a:r>
          </a:p>
          <a:p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15 случаев в 2022г. (летально 1).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 данным ГБУЗ НСО «Станция скорой медицинской помощи», в г. Новосибирске за 11 месяцев 2023г. Было совершено 36 выездов к несовершеннолетним в связи с острыми отравлениями наркотическими средствами.</a:t>
            </a:r>
          </a:p>
          <a:p>
            <a:pPr marL="0" indent="0">
              <a:buNone/>
            </a:pP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Летальные случаи среди несовершеннолетних в 2023 г.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Кировский район – 14 лет (м), отравление опиатами, июнь;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Октябрьский район – 15 лет (м), отравление опиатами, май;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Советский район – 17 лет (ж), отравление опиатами, июнь;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Искитимский район – 15 лет (м), отравление опиатами.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Все летальные случаи произошли вне ЛПУ, трупы обнаружены правоохранительными органами.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="" xmlns:a16="http://schemas.microsoft.com/office/drawing/2014/main" id="{169C28DC-BA31-4EA4-A757-6C7555341DB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99369" y="4062733"/>
            <a:ext cx="2425291" cy="20931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209794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399250BF-AC1B-16EF-4533-C052E8A854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algn="ctr"/>
            <a:r>
              <a:rPr lang="ru-RU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Острые отравления алкогольсодержащей продукцией среди несовершеннолетних (данные </a:t>
            </a:r>
            <a:r>
              <a:rPr lang="ru-RU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роспотребнадзора</a:t>
            </a:r>
            <a:r>
              <a:rPr lang="ru-RU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03755A37-71E1-BE58-3A00-CAAA5FA868F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16080" y="2036396"/>
            <a:ext cx="7502634" cy="4339574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ru-RU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Среди детского населения (до 14 лет):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2021 г. – 34 случая, 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2022г. – 31 случай, 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9 месяцев 2023г. – 29 случаев.</a:t>
            </a:r>
          </a:p>
          <a:p>
            <a:pPr marL="0" indent="0">
              <a:buNone/>
            </a:pPr>
            <a:endParaRPr lang="ru-RU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Среди подросткового населения (15-17 лет):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2021 г. – 40 случаев, 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2022 г. – 41 случай, 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9 месяцев 2023г. – 27 случаев.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="" xmlns:a16="http://schemas.microsoft.com/office/drawing/2014/main" id="{3889774E-AA3C-4B77-B648-D9C47BF250C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25708" y="2036396"/>
            <a:ext cx="3985100" cy="35250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2004419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9D2DA3B1-8BB2-7221-2C05-0CFB86B5AE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1192" y="733686"/>
            <a:ext cx="11029616" cy="1063583"/>
          </a:xfrm>
        </p:spPr>
        <p:txBody>
          <a:bodyPr>
            <a:normAutofit fontScale="90000"/>
          </a:bodyPr>
          <a:lstStyle/>
          <a:p>
            <a:pPr algn="ctr"/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Показатели летальных случаев, связанных с употреблением спиртсодержащей продукции, наркотических средств и психотропных веществ среди населения новосибирской области </a:t>
            </a:r>
            <a:b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(по данным </a:t>
            </a:r>
            <a:r>
              <a:rPr lang="ru-RU" sz="2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мис</a:t>
            </a:r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C76EE1F4-8C1E-28CB-6927-2D51455DCA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75175" y="1915453"/>
            <a:ext cx="11029615" cy="4578113"/>
          </a:xfrm>
        </p:spPr>
        <p:txBody>
          <a:bodyPr/>
          <a:lstStyle/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 2021г. общее число – 644 случая, из них в г. Новосибирске 423 случая (65,7%), в районах области – 221 случай (34,3%).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 2022г. общее число – 630 случаев, из них в н. Новосибирске 392 случая (62,2%), в районах области- 338 (37,8%).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Показатель острых летальных отравлений спиртсодержащей продукцией с 2019г. по 2022г. увеличилось со 199 случаев до 248 случаев.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Показатель острых летальных отравлений наркотическими средствами с 2019г. по 2022г. увеличилось с 90 случаев до 382 случаев.</a:t>
            </a:r>
          </a:p>
          <a:p>
            <a:endParaRPr lang="ru-RU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8530352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BFF059BA-AD40-B075-DB30-1B9DC71EB7C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35418" y="3179697"/>
            <a:ext cx="11029615" cy="3678303"/>
          </a:xfrm>
        </p:spPr>
        <p:txBody>
          <a:bodyPr/>
          <a:lstStyle/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Доля женщин среди летальных случаев в 2021г. – 14,1%, в 2022г. – 14,0%.</a:t>
            </a:r>
          </a:p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Средний возраст женщин, погибших от острых отравлений наркотическими средствами – 39,2 лет; от отравлений спиртсодержащей продукцией – 54,9 лет.</a:t>
            </a:r>
          </a:p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Средний возраст мужчин, погибших от острых отравлений наркотическими средствами – 43,5 лет; от отравлений спиртсодержащей продукцией – 48,4 лет.</a:t>
            </a:r>
          </a:p>
          <a:p>
            <a:endParaRPr lang="ru-RU" dirty="0"/>
          </a:p>
        </p:txBody>
      </p:sp>
      <p:pic>
        <p:nvPicPr>
          <p:cNvPr id="4" name="Рисунок 3">
            <a:extLst>
              <a:ext uri="{FF2B5EF4-FFF2-40B4-BE49-F238E27FC236}">
                <a16:creationId xmlns="" xmlns:a16="http://schemas.microsoft.com/office/drawing/2014/main" id="{74BBC11C-7320-43A4-A691-AFDA0123BF3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59028" y="424070"/>
            <a:ext cx="2982393" cy="30049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4044013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342998AC-A55B-B834-F87B-420C931EA6C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81192" y="1305853"/>
            <a:ext cx="11029615" cy="3678303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 данным ГБУЗ НСО «Станция скорой медицинской помощи», в г. Новосибирске за 11 месяцев 2023г. </a:t>
            </a:r>
            <a:r>
              <a:rPr lang="ru-RU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было совершено 1544 выезда 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к гражданам в связи с острыми отравлениями наркотическими средствами, из них только </a:t>
            </a:r>
            <a:r>
              <a:rPr lang="ru-RU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636 человек 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доставлены в ГБУЗ НСО «ГКБ №34», а 1081 человек отказались от госпитализации.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Отравления в большинстве случаев связаны с приемом героина, кодеина-морфина, других неуточненных наркотиков.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="" xmlns:a16="http://schemas.microsoft.com/office/drawing/2014/main" id="{3A31E587-8754-4C2B-BCDA-994C934E8DC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96000" y="4323306"/>
            <a:ext cx="3707710" cy="245768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6779689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79E3DAD0-A8CA-450E-DEFC-87853CB450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pPr algn="ctr"/>
            <a:r>
              <a:rPr lang="ru-RU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Некоторые социальные характеристики лиц, </a:t>
            </a:r>
            <a:br>
              <a:rPr lang="ru-RU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400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погибших от острых отравлений психоактивными веществами, включая алкоголь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BC17BEF3-6B27-4544-C432-5A32735E663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30%-32% состояли в браке;</a:t>
            </a:r>
          </a:p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60%-63% не состояли в браке</a:t>
            </a:r>
          </a:p>
          <a:p>
            <a:pPr marL="0" indent="0">
              <a:buNone/>
            </a:pPr>
            <a:endParaRPr lang="ru-RU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51%-54% - безработные;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8% - квалифицированные рабочие;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5%-7% - неквалифицированные рабочие;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0,3%-0,5% - руководители.</a:t>
            </a:r>
          </a:p>
          <a:p>
            <a:pPr marL="0" indent="0">
              <a:buNone/>
            </a:pPr>
            <a:endParaRPr lang="ru-RU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5" name="Рисунок 4">
            <a:extLst>
              <a:ext uri="{FF2B5EF4-FFF2-40B4-BE49-F238E27FC236}">
                <a16:creationId xmlns="" xmlns:a16="http://schemas.microsoft.com/office/drawing/2014/main" id="{CF3AB307-3175-4BB2-A978-4E16078CF16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418608" y="1949616"/>
            <a:ext cx="4140062" cy="41400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0208231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8F31C249-DC5D-887B-197E-F2E1A1BE5D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pPr algn="ctr"/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Основные показатели распространения наркологических расстройств сред взрослого населения по данным официальной медицинской статистики по новосибирской области за период 2021-2022гг.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DC9A4F25-1611-FB19-91A0-D1692C874DA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57809" y="2180496"/>
            <a:ext cx="11436625" cy="4485347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Следует отметить, что значительных различий за анализируемый период не отмечено.</a:t>
            </a:r>
          </a:p>
          <a:p>
            <a:r>
              <a:rPr lang="ru-RU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Общее число больных с психическими и поведенческими расстройствами, связанными с употреблением психоактивных веществ, около 20,5 тыс. человек, из них:</a:t>
            </a:r>
          </a:p>
          <a:p>
            <a:pPr>
              <a:buFontTx/>
              <a:buChar char="-"/>
            </a:pPr>
            <a:r>
              <a:rPr lang="ru-RU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женщин – 21,7%, </a:t>
            </a:r>
          </a:p>
          <a:p>
            <a:pPr>
              <a:buFontTx/>
              <a:buChar char="-"/>
            </a:pPr>
            <a:r>
              <a:rPr lang="ru-RU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38% от общего числа зарегистрированных проживают в селах;</a:t>
            </a:r>
          </a:p>
          <a:p>
            <a:pPr>
              <a:buFontTx/>
              <a:buChar char="-"/>
            </a:pPr>
            <a:r>
              <a:rPr lang="ru-RU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45% относятся к возрастной группе 20-39 лет.</a:t>
            </a:r>
          </a:p>
        </p:txBody>
      </p:sp>
    </p:spTree>
    <p:extLst>
      <p:ext uri="{BB962C8B-B14F-4D97-AF65-F5344CB8AC3E}">
        <p14:creationId xmlns:p14="http://schemas.microsoft.com/office/powerpoint/2010/main" val="32110116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CC0F04CD-B0F0-4D77-A5C4-D7236C8E96A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pPr algn="ctr"/>
            <a:r>
              <a:rPr lang="ru-RU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Основные показатели распространения наркологических расстройств сред взрослого населения по данным официальной медицинской статистики по новосибирской области за период 2021-2022гг.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06221F63-9C26-4DD5-9D88-1D7AFA02E0D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81192" y="2180496"/>
            <a:ext cx="11029615" cy="4677504"/>
          </a:xfrm>
        </p:spPr>
        <p:txBody>
          <a:bodyPr>
            <a:normAutofit fontScale="85000" lnSpcReduction="10000"/>
          </a:bodyPr>
          <a:lstStyle/>
          <a:p>
            <a:pPr marL="0" indent="0">
              <a:buNone/>
            </a:pPr>
            <a:r>
              <a:rPr lang="ru-RU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Число больных алкоголизмом – около 11,3 тыс. человек, доля женщин в 2021г. – 27,7%, в 2022г. – 28,3%.</a:t>
            </a:r>
          </a:p>
          <a:p>
            <a:pPr marL="0" indent="0">
              <a:buNone/>
            </a:pPr>
            <a:r>
              <a:rPr lang="ru-RU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Число больных наркоманией незначительно увеличилось (на 144 человека, с 4141 до 4285); доля женщин – 11%, проживающих в селах лиц 10,5% - 11,7%.</a:t>
            </a:r>
          </a:p>
          <a:p>
            <a:pPr marL="0" indent="0">
              <a:buNone/>
            </a:pPr>
            <a:r>
              <a:rPr lang="ru-RU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Число лиц, злоупотребляющих алкоголем в 2021-2022гг. – 2800, с долей женщин 22%;</a:t>
            </a:r>
          </a:p>
          <a:p>
            <a:pPr marL="0" indent="0">
              <a:buNone/>
            </a:pPr>
            <a:r>
              <a:rPr lang="ru-RU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Число лиц, употребляющих наркотические средства без назначения врача – около 1040 человек, доля женщин составляет 4,5%-5,5%, около 40% от общего числа злоупотребляющих лиц проживает в селах.</a:t>
            </a:r>
          </a:p>
          <a:p>
            <a:pPr marL="0" indent="0">
              <a:buNone/>
            </a:pPr>
            <a:endParaRPr lang="ru-RU" sz="2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69341122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5AFD7E14-9AFD-428D-9763-32AA6EDD91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1192" y="821426"/>
            <a:ext cx="11029616" cy="1013800"/>
          </a:xfrm>
        </p:spPr>
        <p:txBody>
          <a:bodyPr>
            <a:noAutofit/>
          </a:bodyPr>
          <a:lstStyle/>
          <a:p>
            <a:pPr algn="ctr"/>
            <a:r>
              <a:rPr lang="ru-RU" sz="2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Показатели заболеваемости наркологическими расстройствами несовершеннолетних в Новосибирской области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B959B463-606C-4FB8-A447-58437A405B1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9889" y="1835226"/>
            <a:ext cx="11557798" cy="4664251"/>
          </a:xfrm>
        </p:spPr>
        <p:txBody>
          <a:bodyPr>
            <a:normAutofit fontScale="92500" lnSpcReduction="20000"/>
          </a:bodyPr>
          <a:lstStyle/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Общая заболеваемость несовершеннолетних в 2022г. в сравнении с 2021г. Незначительно снизилась с 476 до 457 случаев.</a:t>
            </a:r>
          </a:p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Больные алкоголизмом в 2021 г. – 11 человек, в 2022г. – 12 человек.</a:t>
            </a:r>
          </a:p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Больные наркоманией в 2021 г. – 13 человек, в 2022г. – 24 человека.</a:t>
            </a:r>
          </a:p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Употребление алкоголя с вредными последствиями в 2021г. – 325 человек, в 2022г. – 294 (наиболее высокие показатели в 2022г.: 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</a:t>
            </a:r>
            <a:r>
              <a:rPr lang="ru-RU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Черепановский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район – 37; 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Барабинский район – 27;  </a:t>
            </a:r>
          </a:p>
          <a:p>
            <a:pPr marL="0" indent="0">
              <a:buNone/>
            </a:pP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 </a:t>
            </a:r>
            <a:r>
              <a:rPr lang="ru-RU" sz="2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Коченевский</a:t>
            </a:r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район – 21 человек)</a:t>
            </a:r>
          </a:p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Употребление наркотических средств без назначения врача в 2021г. – 36 человек; в 2022г. – 35 человек.</a:t>
            </a:r>
          </a:p>
          <a:p>
            <a:r>
              <a:rPr lang="ru-RU" sz="2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Употребление наркотические средств увеличилось с 47 до 53 несовершеннолетних.</a:t>
            </a:r>
          </a:p>
        </p:txBody>
      </p:sp>
    </p:spTree>
    <p:extLst>
      <p:ext uri="{BB962C8B-B14F-4D97-AF65-F5344CB8AC3E}">
        <p14:creationId xmlns:p14="http://schemas.microsoft.com/office/powerpoint/2010/main" val="152602993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4BDAEC81-A376-42A8-BB6E-1EBD04A535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Современные тенденции, связанные с незаконным оборотом наркотических средств: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4CA99296-AC37-4A49-9D99-001CECBE999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81192" y="1961322"/>
            <a:ext cx="11029615" cy="4896678"/>
          </a:xfrm>
        </p:spPr>
        <p:txBody>
          <a:bodyPr>
            <a:normAutofit/>
          </a:bodyPr>
          <a:lstStyle/>
          <a:p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снижается число потребителей опийной группы, одновременный рост потребления наркотических средств группы каннабиноидов, психостимуляторов, новых видов синтетических наркотиков, число которых растет из года в год;</a:t>
            </a:r>
          </a:p>
          <a:p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смещение возрастной группы от молодежной в группу лиц среднего и старшего возраста;</a:t>
            </a:r>
          </a:p>
          <a:p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медленное увеличение доли женщин среди потребителей;</a:t>
            </a:r>
          </a:p>
          <a:p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первые пробы наркотиков происходят в более позднем возрасте;</a:t>
            </a:r>
          </a:p>
          <a:p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растет доля «рекреационной модели» потребления наркотиков;</a:t>
            </a:r>
          </a:p>
          <a:p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среди потребителей увеличивается доля лиц с высоким социальным статусом, средним и высоким уровнем доходов;</a:t>
            </a:r>
          </a:p>
          <a:p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среди больных наркоманией увеличивается число лиц с низким реабилитационным потенциалом, что негативно сказывается на их установках к лечению и медицинской реабилитации.</a:t>
            </a:r>
          </a:p>
        </p:txBody>
      </p:sp>
    </p:spTree>
    <p:extLst>
      <p:ext uri="{BB962C8B-B14F-4D97-AF65-F5344CB8AC3E}">
        <p14:creationId xmlns:p14="http://schemas.microsoft.com/office/powerpoint/2010/main" val="177408063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F3B3D307-0EFE-4762-BD57-88D8E17A07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algn="ctr"/>
            <a:r>
              <a:rPr lang="ru-RU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Некоторые данные мониторинга наркологической ситуации в новосибирской области 2023г.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A655864D-A782-43E7-9358-FC92B6F28D1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56857" y="1835940"/>
            <a:ext cx="11478286" cy="4677504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 социологическом опросе, в том числе, приняли участие 256 несовершеннолетних (14-17 лет) жителей Новосибирской области.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У 27,3% опрошенных есть в круге общения друзья или знакомые, потребляющие наркотики.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Для получения сведений о наркотиках или способах их употребления 5,4% опрошенных пользуются сетью Интернет.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Для 26% опрошенных установленная законом ответственность за потребление, хранение, сбыт наркотических средств неизвестна или мало известна.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На вопрос «как бы Вы поступили, если бы Вам предложили попробовать наркотики?» твердо ответили «нет» 86% опрошенных; остальные рассуждали о виде предложенного наркотика, о ситуации, в которой поступило предложение, о возможности пробы.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Предлагали попробовать наркотики 26,2% опрошенных несовершеннолетних. Из них попробовали наркотики 7%!</a:t>
            </a:r>
          </a:p>
        </p:txBody>
      </p:sp>
    </p:spTree>
    <p:extLst>
      <p:ext uri="{BB962C8B-B14F-4D97-AF65-F5344CB8AC3E}">
        <p14:creationId xmlns:p14="http://schemas.microsoft.com/office/powerpoint/2010/main" val="192287553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>
            <a:extLst>
              <a:ext uri="{FF2B5EF4-FFF2-40B4-BE49-F238E27FC236}">
                <a16:creationId xmlns="" xmlns:a16="http://schemas.microsoft.com/office/drawing/2014/main" id="{1218FE2C-8666-40C6-AFA4-7DCAB6B548B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63825" y="1714111"/>
            <a:ext cx="8123583" cy="2442490"/>
          </a:xfrm>
        </p:spPr>
        <p:txBody>
          <a:bodyPr>
            <a:normAutofit/>
          </a:bodyPr>
          <a:lstStyle/>
          <a:p>
            <a:pPr algn="ctr"/>
            <a:r>
              <a:rPr lang="ru-RU" sz="7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СПАСИБО ЗА ВНИМАНИЕ!</a:t>
            </a:r>
          </a:p>
        </p:txBody>
      </p:sp>
      <p:pic>
        <p:nvPicPr>
          <p:cNvPr id="7" name="Рисунок 6">
            <a:extLst>
              <a:ext uri="{FF2B5EF4-FFF2-40B4-BE49-F238E27FC236}">
                <a16:creationId xmlns="" xmlns:a16="http://schemas.microsoft.com/office/drawing/2014/main" id="{F4B58383-F4E9-4900-B0A6-E5211B93035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1223" y="756570"/>
            <a:ext cx="3699349" cy="42247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258893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524000" y="285728"/>
            <a:ext cx="9144064" cy="3401010"/>
          </a:xfrm>
        </p:spPr>
        <p:txBody>
          <a:bodyPr>
            <a:noAutofit/>
          </a:bodyPr>
          <a:lstStyle/>
          <a:p>
            <a:pPr algn="ctr"/>
            <a:r>
              <a:rPr lang="ru-RU" sz="3600" b="1" dirty="0">
                <a:latin typeface="+mn-lt"/>
              </a:rPr>
              <a:t>«Медицинское сопровождение  несовершеннолетних  </a:t>
            </a:r>
            <a:br>
              <a:rPr lang="ru-RU" sz="3600" b="1" dirty="0">
                <a:latin typeface="+mn-lt"/>
              </a:rPr>
            </a:br>
            <a:r>
              <a:rPr lang="ru-RU" sz="3600" b="1" dirty="0">
                <a:latin typeface="+mn-lt"/>
              </a:rPr>
              <a:t>и родителей, имеющих наркологические расстройства, в рамках деятельности системы профилактики»</a:t>
            </a: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881158" y="4572008"/>
            <a:ext cx="8786842" cy="1752600"/>
          </a:xfrm>
        </p:spPr>
        <p:txBody>
          <a:bodyPr>
            <a:noAutofit/>
          </a:bodyPr>
          <a:lstStyle/>
          <a:p>
            <a:pPr algn="r"/>
            <a:r>
              <a:rPr lang="ru-RU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Кормилина Ольга Михайловна, </a:t>
            </a:r>
          </a:p>
          <a:p>
            <a:pPr algn="r"/>
            <a:r>
              <a:rPr lang="ru-RU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главный внештатный психиатр-нарколог </a:t>
            </a:r>
          </a:p>
          <a:p>
            <a:pPr algn="r"/>
            <a:r>
              <a:rPr lang="ru-RU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министерства здравоохранения НСО,</a:t>
            </a:r>
          </a:p>
          <a:p>
            <a:pPr algn="r"/>
            <a:r>
              <a:rPr lang="ru-RU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главный врач ГБУЗ НСО «НОКНД» </a:t>
            </a:r>
          </a:p>
          <a:p>
            <a:endParaRPr lang="ru-RU" sz="2800" dirty="0"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524000" y="2000240"/>
            <a:ext cx="9001156" cy="517064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9250" indent="11113" algn="just">
              <a:lnSpc>
                <a:spcPts val="2160"/>
              </a:lnSpc>
              <a:buFont typeface="Wingdings" pitchFamily="2" charset="2"/>
              <a:buChar char="q"/>
            </a:pPr>
            <a:r>
              <a:rPr lang="ru-RU" alt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altLang="ru-RU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Федеральный закон от 24.09.1999 </a:t>
            </a:r>
            <a:r>
              <a:rPr lang="ru-RU" altLang="ru-RU" sz="2000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№ 120-ФЗ </a:t>
            </a:r>
            <a:r>
              <a:rPr lang="ru-RU" altLang="ru-RU" sz="2000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«Об основах системы профилактики безнадзорности и правонарушений несовершеннолетних»</a:t>
            </a:r>
            <a:endParaRPr lang="ru-RU" altLang="ru-RU" sz="1000" b="1" dirty="0">
              <a:solidFill>
                <a:srgbClr val="002060"/>
              </a:solidFill>
              <a:latin typeface="Georgia"/>
              <a:cs typeface="Times New Roman" pitchFamily="18" charset="0"/>
            </a:endParaRPr>
          </a:p>
          <a:p>
            <a:pPr marL="349250" indent="11113" algn="just">
              <a:lnSpc>
                <a:spcPts val="2160"/>
              </a:lnSpc>
              <a:buFont typeface="Wingdings" pitchFamily="2" charset="2"/>
              <a:buChar char="q"/>
            </a:pPr>
            <a:r>
              <a:rPr lang="ru-RU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 Федеральный закон от 21 ноября 2011  № 323-ФЗ </a:t>
            </a:r>
            <a:r>
              <a:rPr lang="ru-RU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«Об основах охраны здоровья граждан»</a:t>
            </a:r>
            <a:endParaRPr lang="ru-RU" sz="1000" b="1" dirty="0">
              <a:solidFill>
                <a:srgbClr val="002060"/>
              </a:solidFill>
              <a:latin typeface="Georgia"/>
              <a:cs typeface="Times New Roman" pitchFamily="18" charset="0"/>
            </a:endParaRPr>
          </a:p>
          <a:p>
            <a:pPr marL="349250" indent="11113" algn="just">
              <a:lnSpc>
                <a:spcPts val="2160"/>
              </a:lnSpc>
              <a:buFont typeface="Wingdings" pitchFamily="2" charset="2"/>
              <a:buChar char="q"/>
            </a:pPr>
            <a:r>
              <a:rPr lang="ru-RU" dirty="0">
                <a:solidFill>
                  <a:srgbClr val="002060"/>
                </a:solidFill>
                <a:latin typeface="Georgia"/>
              </a:rPr>
              <a:t> </a:t>
            </a:r>
            <a:r>
              <a:rPr lang="ru-RU" b="1" dirty="0">
                <a:solidFill>
                  <a:srgbClr val="002060"/>
                </a:solidFill>
                <a:latin typeface="Georgia"/>
              </a:rPr>
              <a:t>Приказ Министерства здравоохранения Российской Федерации от 24.06.2021 № 664н</a:t>
            </a:r>
            <a:r>
              <a:rPr lang="ru-RU" dirty="0">
                <a:solidFill>
                  <a:srgbClr val="002060"/>
                </a:solidFill>
                <a:latin typeface="Georgia"/>
              </a:rPr>
              <a:t> "Об утверждении Порядка информирования медицинскими организациями органов внутренних дел в случаях, установленных пунктом 5 части 4 статьи 13 Федерального закона "Об основах охраны здоровья граждан в Российской Федерации«</a:t>
            </a:r>
            <a:endParaRPr lang="en-US" dirty="0">
              <a:solidFill>
                <a:srgbClr val="002060"/>
              </a:solidFill>
              <a:latin typeface="Georgia"/>
            </a:endParaRPr>
          </a:p>
          <a:p>
            <a:pPr marL="349250" indent="11113" algn="just">
              <a:lnSpc>
                <a:spcPts val="2160"/>
              </a:lnSpc>
              <a:buFont typeface="Wingdings" pitchFamily="2" charset="2"/>
              <a:buChar char="q"/>
            </a:pPr>
            <a:r>
              <a:rPr lang="en-US" dirty="0">
                <a:solidFill>
                  <a:srgbClr val="002060"/>
                </a:solidFill>
                <a:latin typeface="Georgia"/>
              </a:rPr>
              <a:t> </a:t>
            </a:r>
            <a:r>
              <a:rPr lang="ru-RU" b="1" dirty="0">
                <a:solidFill>
                  <a:srgbClr val="002060"/>
                </a:solidFill>
                <a:latin typeface="Georgia"/>
              </a:rPr>
              <a:t>«Порядок межведомственного взаимодействия органов и учреждений системы профилактики Новосибирской области по выявлению и учету несовершеннолетних, склонных к потреблению алкоголя, наркотических средств и других психоактивных веществ, и проведению с ними профилактической работы»</a:t>
            </a:r>
            <a:r>
              <a:rPr lang="en-US" dirty="0">
                <a:solidFill>
                  <a:prstClr val="black"/>
                </a:solidFill>
                <a:latin typeface="Georgia"/>
              </a:rPr>
              <a:t> </a:t>
            </a:r>
            <a:r>
              <a:rPr lang="en-US" dirty="0">
                <a:solidFill>
                  <a:srgbClr val="002060"/>
                </a:solidFill>
                <a:latin typeface="Georgia"/>
              </a:rPr>
              <a:t>(</a:t>
            </a:r>
            <a:r>
              <a:rPr lang="ru-RU" dirty="0">
                <a:solidFill>
                  <a:srgbClr val="002060"/>
                </a:solidFill>
                <a:latin typeface="Georgia"/>
              </a:rPr>
              <a:t>Постановление КДН и ЗП НСО №  от 25 июля 2023 г.) </a:t>
            </a:r>
          </a:p>
          <a:p>
            <a:pPr marL="349250" indent="11113" algn="just">
              <a:lnSpc>
                <a:spcPts val="2160"/>
              </a:lnSpc>
            </a:pPr>
            <a:endParaRPr lang="ru-RU" altLang="ru-RU" b="1" dirty="0">
              <a:solidFill>
                <a:srgbClr val="002060"/>
              </a:solidFill>
              <a:latin typeface="Georgia"/>
              <a:cs typeface="Times New Roman" pitchFamily="18" charset="0"/>
            </a:endParaRPr>
          </a:p>
          <a:p>
            <a:pPr marL="349250" indent="11113">
              <a:lnSpc>
                <a:spcPts val="2160"/>
              </a:lnSpc>
            </a:pPr>
            <a:endParaRPr lang="ru-RU" alt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3524200" y="0"/>
            <a:ext cx="7143800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Нормативные основы </a:t>
            </a:r>
          </a:p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организации органами здравоохранения профилактической работы </a:t>
            </a:r>
          </a:p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и межведомственного взаимодействия </a:t>
            </a:r>
          </a:p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в рамках системы профилактики</a:t>
            </a:r>
          </a:p>
        </p:txBody>
      </p:sp>
      <p:sp>
        <p:nvSpPr>
          <p:cNvPr id="19458" name="AutoShape 2" descr="Нормативные правовые акты о налогах и сборах в свете положений ст. 4 НК РФ"/>
          <p:cNvSpPr>
            <a:spLocks noChangeAspect="1" noChangeArrowheads="1"/>
          </p:cNvSpPr>
          <p:nvPr/>
        </p:nvSpPr>
        <p:spPr bwMode="auto">
          <a:xfrm>
            <a:off x="1679576" y="-830263"/>
            <a:ext cx="2619375" cy="1743076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>
              <a:solidFill>
                <a:prstClr val="black"/>
              </a:solidFill>
              <a:latin typeface="Georgia"/>
            </a:endParaRPr>
          </a:p>
        </p:txBody>
      </p:sp>
      <p:sp>
        <p:nvSpPr>
          <p:cNvPr id="19460" name="AutoShape 4" descr="Нормативные правовые акты о налогах и сборах в свете положений ст. 4 НК РФ"/>
          <p:cNvSpPr>
            <a:spLocks noChangeAspect="1" noChangeArrowheads="1"/>
          </p:cNvSpPr>
          <p:nvPr/>
        </p:nvSpPr>
        <p:spPr bwMode="auto">
          <a:xfrm>
            <a:off x="1679576" y="-830263"/>
            <a:ext cx="2619375" cy="1743076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>
              <a:solidFill>
                <a:prstClr val="black"/>
              </a:solidFill>
              <a:latin typeface="Georgia"/>
            </a:endParaRPr>
          </a:p>
        </p:txBody>
      </p:sp>
      <p:pic>
        <p:nvPicPr>
          <p:cNvPr id="19462" name="Picture 6" descr="Нормативные правовые акты о налогах и сборах в свете положений ст. 4 НК РФ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flipH="1">
            <a:off x="1524000" y="500042"/>
            <a:ext cx="2041086" cy="1357322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Стрелка вправо 13"/>
          <p:cNvSpPr/>
          <p:nvPr/>
        </p:nvSpPr>
        <p:spPr bwMode="auto">
          <a:xfrm>
            <a:off x="3024166" y="4071942"/>
            <a:ext cx="7072362" cy="1714512"/>
          </a:xfrm>
          <a:prstGeom prst="rightArrow">
            <a:avLst>
              <a:gd name="adj1" fmla="val 80188"/>
              <a:gd name="adj2" fmla="val 68113"/>
            </a:avLst>
          </a:prstGeom>
          <a:solidFill>
            <a:schemeClr val="accent6">
              <a:lumMod val="60000"/>
              <a:lumOff val="40000"/>
            </a:schemeClr>
          </a:solidFill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spcFirstLastPara="0" vert="horz" wrap="square" lIns="537805" tIns="88900" rIns="88900" bIns="88900" numCol="1" spcCol="1270" anchor="ctr" anchorCtr="0">
            <a:noAutofit/>
          </a:bodyPr>
          <a:lstStyle/>
          <a:p>
            <a:r>
              <a:rPr lang="ru-RU" b="1" dirty="0">
                <a:solidFill>
                  <a:srgbClr val="002060"/>
                </a:solidFill>
                <a:latin typeface="Georgia"/>
              </a:rPr>
              <a:t>Оставление несовершеннолетнего в угрожаемом состоянии из-за отказа родителей от госпитализации несовершеннолетнего при наличии медицинских показаний </a:t>
            </a:r>
          </a:p>
        </p:txBody>
      </p:sp>
      <p:sp>
        <p:nvSpPr>
          <p:cNvPr id="11" name="Стрелка вправо 10"/>
          <p:cNvSpPr/>
          <p:nvPr/>
        </p:nvSpPr>
        <p:spPr bwMode="auto">
          <a:xfrm>
            <a:off x="3452794" y="2285992"/>
            <a:ext cx="5715040" cy="1785950"/>
          </a:xfrm>
          <a:prstGeom prst="rightArrow">
            <a:avLst>
              <a:gd name="adj1" fmla="val 80188"/>
              <a:gd name="adj2" fmla="val 68113"/>
            </a:avLst>
          </a:prstGeom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spcFirstLastPara="0" vert="horz" wrap="square" lIns="537805" tIns="88900" rIns="88900" bIns="88900" numCol="1" spcCol="1270" anchor="ctr" anchorCtr="0">
            <a:noAutofit/>
          </a:bodyPr>
          <a:lstStyle/>
          <a:p>
            <a:pPr defTabSz="1555750">
              <a:lnSpc>
                <a:spcPct val="90000"/>
              </a:lnSpc>
              <a:defRPr/>
            </a:pPr>
            <a:r>
              <a:rPr lang="ru-RU" b="1" dirty="0">
                <a:solidFill>
                  <a:srgbClr val="002060"/>
                </a:solidFill>
                <a:latin typeface="Georgia"/>
              </a:rPr>
              <a:t>Поступление несовершеннолетнего с отравлением НС, ядами и другими веществами и ПАВ, в том числе алкоголем</a:t>
            </a:r>
          </a:p>
        </p:txBody>
      </p:sp>
      <p:sp>
        <p:nvSpPr>
          <p:cNvPr id="10" name="Стрелка вправо 9"/>
          <p:cNvSpPr/>
          <p:nvPr/>
        </p:nvSpPr>
        <p:spPr bwMode="auto">
          <a:xfrm>
            <a:off x="3095604" y="857232"/>
            <a:ext cx="7143800" cy="1571636"/>
          </a:xfrm>
          <a:prstGeom prst="rightArrow">
            <a:avLst>
              <a:gd name="adj1" fmla="val 80188"/>
              <a:gd name="adj2" fmla="val 68113"/>
            </a:avLst>
          </a:prstGeom>
          <a:solidFill>
            <a:schemeClr val="accent6">
              <a:lumMod val="60000"/>
              <a:lumOff val="40000"/>
            </a:schemeClr>
          </a:solidFill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spcFirstLastPara="0" vert="horz" wrap="square" lIns="537805" tIns="88900" rIns="88900" bIns="88900" numCol="1" spcCol="1270" anchor="ctr" anchorCtr="0">
            <a:noAutofit/>
          </a:bodyPr>
          <a:lstStyle/>
          <a:p>
            <a:pPr defTabSz="1555750">
              <a:lnSpc>
                <a:spcPct val="90000"/>
              </a:lnSpc>
              <a:defRPr/>
            </a:pPr>
            <a:r>
              <a:rPr lang="ru-RU" b="1" dirty="0">
                <a:solidFill>
                  <a:srgbClr val="002060"/>
                </a:solidFill>
                <a:latin typeface="Georgia"/>
              </a:rPr>
              <a:t>Поступление несовершеннолетнего, который по своему состоянию здоровья или  возрасту не может сообщить данные о своей личности</a:t>
            </a:r>
          </a:p>
        </p:txBody>
      </p:sp>
      <p:sp>
        <p:nvSpPr>
          <p:cNvPr id="1025" name="Rectangle 1"/>
          <p:cNvSpPr>
            <a:spLocks noChangeArrowheads="1"/>
          </p:cNvSpPr>
          <p:nvPr/>
        </p:nvSpPr>
        <p:spPr bwMode="auto">
          <a:xfrm>
            <a:off x="1095340" y="357166"/>
            <a:ext cx="9572660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indent="228600" algn="ctr"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r>
              <a:rPr lang="ru-RU" sz="2000" b="1" dirty="0">
                <a:solidFill>
                  <a:srgbClr val="002060"/>
                </a:solidFill>
                <a:latin typeface="Georgia"/>
                <a:cs typeface="Arial" pitchFamily="34" charset="0"/>
              </a:rPr>
              <a:t>Передача информации в органы системы профилактики</a:t>
            </a:r>
          </a:p>
        </p:txBody>
      </p:sp>
      <p:sp>
        <p:nvSpPr>
          <p:cNvPr id="5" name="Багетная рамка 4"/>
          <p:cNvSpPr/>
          <p:nvPr/>
        </p:nvSpPr>
        <p:spPr bwMode="auto">
          <a:xfrm>
            <a:off x="1524000" y="2571744"/>
            <a:ext cx="2000264" cy="2500330"/>
          </a:xfrm>
          <a:prstGeom prst="bevel">
            <a:avLst/>
          </a:prstGeom>
          <a:solidFill>
            <a:schemeClr val="bg1">
              <a:lumMod val="8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Медицинский </a:t>
            </a:r>
          </a:p>
          <a:p>
            <a:pPr algn="ctr">
              <a:defRPr/>
            </a:pPr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работник </a:t>
            </a:r>
          </a:p>
          <a:p>
            <a:pPr algn="ctr">
              <a:defRPr/>
            </a:pPr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(поликлиника, </a:t>
            </a:r>
          </a:p>
          <a:p>
            <a:pPr algn="ctr">
              <a:defRPr/>
            </a:pPr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стационар) </a:t>
            </a:r>
          </a:p>
        </p:txBody>
      </p:sp>
      <p:sp>
        <p:nvSpPr>
          <p:cNvPr id="12" name="Стрелка вправо 11"/>
          <p:cNvSpPr/>
          <p:nvPr/>
        </p:nvSpPr>
        <p:spPr bwMode="auto">
          <a:xfrm>
            <a:off x="3167042" y="5715016"/>
            <a:ext cx="5929354" cy="1000132"/>
          </a:xfrm>
          <a:prstGeom prst="rightArrow">
            <a:avLst>
              <a:gd name="adj1" fmla="val 80188"/>
              <a:gd name="adj2" fmla="val 68113"/>
            </a:avLst>
          </a:prstGeom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spcFirstLastPara="0" vert="horz" wrap="square" lIns="537805" tIns="88900" rIns="88900" bIns="88900" numCol="1" spcCol="1270" anchor="ctr" anchorCtr="0">
            <a:noAutofit/>
          </a:bodyPr>
          <a:lstStyle/>
          <a:p>
            <a:pPr defTabSz="1555750">
              <a:lnSpc>
                <a:spcPct val="90000"/>
              </a:lnSpc>
              <a:defRPr/>
            </a:pPr>
            <a:r>
              <a:rPr lang="ru-RU" b="1" dirty="0">
                <a:solidFill>
                  <a:srgbClr val="002060"/>
                </a:solidFill>
                <a:latin typeface="Georgia"/>
              </a:rPr>
              <a:t>Смерть несовершеннолетнего, личность которого не установлена</a:t>
            </a:r>
          </a:p>
        </p:txBody>
      </p:sp>
      <p:cxnSp>
        <p:nvCxnSpPr>
          <p:cNvPr id="15" name="Прямая соединительная линия 14"/>
          <p:cNvCxnSpPr>
            <a:cxnSpLocks/>
          </p:cNvCxnSpPr>
          <p:nvPr/>
        </p:nvCxnSpPr>
        <p:spPr bwMode="auto">
          <a:xfrm>
            <a:off x="1738282" y="785794"/>
            <a:ext cx="8643998" cy="1588"/>
          </a:xfrm>
          <a:prstGeom prst="line">
            <a:avLst/>
          </a:prstGeom>
          <a:ln w="19050">
            <a:solidFill>
              <a:srgbClr val="002060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Багетная рамка 7"/>
          <p:cNvSpPr/>
          <p:nvPr/>
        </p:nvSpPr>
        <p:spPr bwMode="auto">
          <a:xfrm>
            <a:off x="9096396" y="2357430"/>
            <a:ext cx="1571604" cy="2071702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endParaRPr lang="ru-RU" b="1" dirty="0">
              <a:solidFill>
                <a:srgbClr val="002060"/>
              </a:solidFill>
              <a:latin typeface="Georgia"/>
            </a:endParaRPr>
          </a:p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Орган МВД 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России 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по НСО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(отдел 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полиции) </a:t>
            </a:r>
          </a:p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3" descr="Телефон рисунок (50 фото) » Рисунки для срисовки и не только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 flipH="1">
            <a:off x="1524000" y="571481"/>
            <a:ext cx="1185926" cy="1000131"/>
          </a:xfrm>
          <a:prstGeom prst="rect">
            <a:avLst/>
          </a:prstGeom>
          <a:noFill/>
        </p:spPr>
      </p:pic>
      <p:sp>
        <p:nvSpPr>
          <p:cNvPr id="7" name="Багетная рамка 6"/>
          <p:cNvSpPr/>
          <p:nvPr/>
        </p:nvSpPr>
        <p:spPr bwMode="auto">
          <a:xfrm>
            <a:off x="8667768" y="3643314"/>
            <a:ext cx="2000232" cy="2714644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>
              <a:defRPr/>
            </a:pPr>
            <a:r>
              <a:rPr lang="ru-RU" sz="24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Отдел </a:t>
            </a:r>
          </a:p>
          <a:p>
            <a:pPr algn="ctr">
              <a:defRPr/>
            </a:pPr>
            <a:r>
              <a:rPr lang="ru-RU" sz="24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опеки </a:t>
            </a:r>
          </a:p>
          <a:p>
            <a:pPr algn="ctr">
              <a:defRPr/>
            </a:pPr>
            <a:r>
              <a:rPr lang="ru-RU" sz="24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и</a:t>
            </a:r>
          </a:p>
          <a:p>
            <a:pPr algn="ctr">
              <a:defRPr/>
            </a:pPr>
            <a:r>
              <a:rPr lang="ru-RU" sz="24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попечи-</a:t>
            </a:r>
          </a:p>
          <a:p>
            <a:pPr algn="ctr">
              <a:defRPr/>
            </a:pPr>
            <a:r>
              <a:rPr lang="ru-RU" sz="24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тельства</a:t>
            </a:r>
            <a:endParaRPr lang="ru-RU" sz="2400" dirty="0">
              <a:solidFill>
                <a:prstClr val="white"/>
              </a:solidFill>
              <a:latin typeface="Georgia"/>
            </a:endParaRPr>
          </a:p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Стрелка вправо 5"/>
          <p:cNvSpPr/>
          <p:nvPr/>
        </p:nvSpPr>
        <p:spPr bwMode="auto">
          <a:xfrm>
            <a:off x="3095604" y="3571876"/>
            <a:ext cx="5643602" cy="3071810"/>
          </a:xfrm>
          <a:prstGeom prst="rightArrow">
            <a:avLst>
              <a:gd name="adj1" fmla="val 80188"/>
              <a:gd name="adj2" fmla="val 68824"/>
            </a:avLst>
          </a:prstGeom>
          <a:solidFill>
            <a:schemeClr val="accent6">
              <a:lumMod val="60000"/>
              <a:lumOff val="40000"/>
            </a:schemeClr>
          </a:solidFill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spcFirstLastPara="0" vert="horz" wrap="square" lIns="537805" tIns="88900" rIns="88900" bIns="88900" numCol="1" spcCol="1270" anchor="ctr" anchorCtr="0">
            <a:noAutofit/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r>
              <a:rPr lang="ru-RU" b="1" dirty="0">
                <a:solidFill>
                  <a:srgbClr val="002060"/>
                </a:solidFill>
                <a:latin typeface="Georgia"/>
                <a:ea typeface="Times New Roman" pitchFamily="18" charset="0"/>
                <a:cs typeface="Arial" pitchFamily="34" charset="0"/>
              </a:rPr>
              <a:t>Нахождение несовершеннолетнего </a:t>
            </a:r>
          </a:p>
          <a:p>
            <a:pPr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r>
              <a:rPr lang="ru-RU" b="1" dirty="0">
                <a:solidFill>
                  <a:srgbClr val="002060"/>
                </a:solidFill>
                <a:latin typeface="Georgia"/>
                <a:ea typeface="Times New Roman" pitchFamily="18" charset="0"/>
                <a:cs typeface="Arial" pitchFamily="34" charset="0"/>
              </a:rPr>
              <a:t>в обстановке, </a:t>
            </a:r>
          </a:p>
          <a:p>
            <a:pPr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r>
              <a:rPr lang="ru-RU" b="1" dirty="0">
                <a:solidFill>
                  <a:srgbClr val="002060"/>
                </a:solidFill>
                <a:latin typeface="Georgia"/>
                <a:ea typeface="Times New Roman" pitchFamily="18" charset="0"/>
                <a:cs typeface="Arial" pitchFamily="34" charset="0"/>
              </a:rPr>
              <a:t>представляющей угрозу  жизни, здоровью,</a:t>
            </a:r>
          </a:p>
          <a:p>
            <a:pPr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r>
              <a:rPr lang="ru-RU" b="1" dirty="0">
                <a:solidFill>
                  <a:srgbClr val="002060"/>
                </a:solidFill>
                <a:latin typeface="Georgia"/>
                <a:ea typeface="Times New Roman" pitchFamily="18" charset="0"/>
                <a:cs typeface="Arial" pitchFamily="34" charset="0"/>
              </a:rPr>
              <a:t>препятствующей воспитанию, либо оставшегося </a:t>
            </a:r>
          </a:p>
          <a:p>
            <a:pPr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r>
              <a:rPr lang="ru-RU" b="1" dirty="0">
                <a:solidFill>
                  <a:srgbClr val="002060"/>
                </a:solidFill>
                <a:latin typeface="Georgia"/>
                <a:ea typeface="Times New Roman" pitchFamily="18" charset="0"/>
                <a:cs typeface="Arial" pitchFamily="34" charset="0"/>
              </a:rPr>
              <a:t>без попечения родителей</a:t>
            </a:r>
            <a:endParaRPr lang="ru-RU" b="1" dirty="0">
              <a:solidFill>
                <a:srgbClr val="002060"/>
              </a:solidFill>
              <a:latin typeface="Georgia"/>
            </a:endParaRPr>
          </a:p>
        </p:txBody>
      </p:sp>
      <p:sp>
        <p:nvSpPr>
          <p:cNvPr id="4" name="Стрелка вправо 3"/>
          <p:cNvSpPr/>
          <p:nvPr/>
        </p:nvSpPr>
        <p:spPr bwMode="auto">
          <a:xfrm>
            <a:off x="3238480" y="1643050"/>
            <a:ext cx="5357850" cy="2071702"/>
          </a:xfrm>
          <a:prstGeom prst="rightArrow">
            <a:avLst>
              <a:gd name="adj1" fmla="val 80188"/>
              <a:gd name="adj2" fmla="val 68113"/>
            </a:avLst>
          </a:prstGeom>
          <a:solidFill>
            <a:schemeClr val="accent6">
              <a:lumMod val="60000"/>
              <a:lumOff val="40000"/>
            </a:schemeClr>
          </a:solidFill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spcFirstLastPara="0" vert="horz" wrap="square" lIns="537805" tIns="88900" rIns="88900" bIns="88900" numCol="1" spcCol="1270" anchor="ctr" anchorCtr="0">
            <a:noAutofit/>
          </a:bodyPr>
          <a:lstStyle/>
          <a:p>
            <a:pPr defTabSz="1555750">
              <a:lnSpc>
                <a:spcPct val="90000"/>
              </a:lnSpc>
              <a:defRPr/>
            </a:pPr>
            <a:r>
              <a:rPr lang="ru-RU" b="1" dirty="0">
                <a:solidFill>
                  <a:srgbClr val="002060"/>
                </a:solidFill>
                <a:latin typeface="Georgia"/>
              </a:rPr>
              <a:t>Факты отравления несовершеннолетних токсическими веществами (суррогатами алкоголя, спиртосодержащими жидкостями)</a:t>
            </a:r>
          </a:p>
        </p:txBody>
      </p:sp>
      <p:sp>
        <p:nvSpPr>
          <p:cNvPr id="2" name="Багетная рамка 1"/>
          <p:cNvSpPr/>
          <p:nvPr/>
        </p:nvSpPr>
        <p:spPr bwMode="auto">
          <a:xfrm>
            <a:off x="8524828" y="2000240"/>
            <a:ext cx="2143172" cy="1000132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>
              <a:defRPr/>
            </a:pPr>
            <a:r>
              <a:rPr lang="ru-RU" sz="24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Прокуратура</a:t>
            </a:r>
            <a:r>
              <a:rPr lang="ru-RU" dirty="0">
                <a:solidFill>
                  <a:prstClr val="white"/>
                </a:solidFill>
                <a:latin typeface="Georgia"/>
              </a:rPr>
              <a:t> </a:t>
            </a:r>
          </a:p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Багетная рамка 2"/>
          <p:cNvSpPr/>
          <p:nvPr/>
        </p:nvSpPr>
        <p:spPr bwMode="auto">
          <a:xfrm>
            <a:off x="1524000" y="2714620"/>
            <a:ext cx="1857356" cy="2500330"/>
          </a:xfrm>
          <a:prstGeom prst="bevel">
            <a:avLst/>
          </a:prstGeom>
          <a:solidFill>
            <a:schemeClr val="bg1">
              <a:lumMod val="8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Медицинский </a:t>
            </a:r>
          </a:p>
          <a:p>
            <a:pPr algn="ctr">
              <a:defRPr/>
            </a:pPr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работник </a:t>
            </a:r>
          </a:p>
          <a:p>
            <a:pPr algn="ctr">
              <a:defRPr/>
            </a:pPr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(поликлиника, </a:t>
            </a:r>
          </a:p>
          <a:p>
            <a:pPr algn="ctr">
              <a:defRPr/>
            </a:pPr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стационар) </a:t>
            </a:r>
          </a:p>
        </p:txBody>
      </p:sp>
      <p:sp>
        <p:nvSpPr>
          <p:cNvPr id="8" name="Прямоугольник 7"/>
          <p:cNvSpPr/>
          <p:nvPr/>
        </p:nvSpPr>
        <p:spPr>
          <a:xfrm>
            <a:off x="1666844" y="285728"/>
            <a:ext cx="8786874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228600" algn="ctr"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r>
              <a:rPr lang="ru-RU" sz="2000" b="1" dirty="0">
                <a:solidFill>
                  <a:srgbClr val="002060"/>
                </a:solidFill>
                <a:latin typeface="Georgia"/>
                <a:cs typeface="Arial" pitchFamily="34" charset="0"/>
              </a:rPr>
              <a:t>Передача информации в органы системы профилактики</a:t>
            </a:r>
          </a:p>
        </p:txBody>
      </p:sp>
      <p:cxnSp>
        <p:nvCxnSpPr>
          <p:cNvPr id="9" name="Прямая соединительная линия 8"/>
          <p:cNvCxnSpPr>
            <a:cxnSpLocks/>
          </p:cNvCxnSpPr>
          <p:nvPr/>
        </p:nvCxnSpPr>
        <p:spPr bwMode="auto">
          <a:xfrm>
            <a:off x="1738282" y="714356"/>
            <a:ext cx="8643998" cy="1588"/>
          </a:xfrm>
          <a:prstGeom prst="line">
            <a:avLst/>
          </a:prstGeom>
          <a:ln w="19050">
            <a:solidFill>
              <a:srgbClr val="002060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Прямоугольник 12"/>
          <p:cNvSpPr/>
          <p:nvPr/>
        </p:nvSpPr>
        <p:spPr>
          <a:xfrm>
            <a:off x="1595406" y="1643050"/>
            <a:ext cx="1428728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b="1" dirty="0">
                <a:solidFill>
                  <a:srgbClr val="FF0000"/>
                </a:solidFill>
                <a:latin typeface="Georgia"/>
              </a:rPr>
              <a:t>В течение одних суток </a:t>
            </a:r>
          </a:p>
        </p:txBody>
      </p:sp>
      <p:sp>
        <p:nvSpPr>
          <p:cNvPr id="15" name="Прямоугольник 14"/>
          <p:cNvSpPr/>
          <p:nvPr/>
        </p:nvSpPr>
        <p:spPr>
          <a:xfrm>
            <a:off x="3667108" y="857232"/>
            <a:ext cx="6357982" cy="785818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 sz="1600" dirty="0">
              <a:solidFill>
                <a:prstClr val="black"/>
              </a:solidFill>
              <a:latin typeface="Georgia"/>
            </a:endParaRPr>
          </a:p>
          <a:p>
            <a:pPr algn="ctr"/>
            <a:r>
              <a:rPr lang="ru-RU" sz="1600" dirty="0">
                <a:solidFill>
                  <a:prstClr val="black"/>
                </a:solidFill>
                <a:latin typeface="Georgia"/>
              </a:rPr>
              <a:t>Направление  информации на бланке медицинской организации, заверенном круглой печатью, </a:t>
            </a:r>
          </a:p>
          <a:p>
            <a:pPr algn="ctr"/>
            <a:r>
              <a:rPr lang="ru-RU" sz="1600" dirty="0">
                <a:solidFill>
                  <a:prstClr val="black"/>
                </a:solidFill>
                <a:latin typeface="Georgia"/>
              </a:rPr>
              <a:t>либо в МИС НСО с использованием  УКЭП</a:t>
            </a:r>
          </a:p>
          <a:p>
            <a:pPr algn="ctr"/>
            <a:endParaRPr lang="ru-RU" dirty="0">
              <a:solidFill>
                <a:prstClr val="white"/>
              </a:solidFill>
              <a:latin typeface="Georgia"/>
            </a:endParaRPr>
          </a:p>
        </p:txBody>
      </p:sp>
      <p:cxnSp>
        <p:nvCxnSpPr>
          <p:cNvPr id="18" name="Прямая со стрелкой 17"/>
          <p:cNvCxnSpPr/>
          <p:nvPr/>
        </p:nvCxnSpPr>
        <p:spPr>
          <a:xfrm>
            <a:off x="2809852" y="1214422"/>
            <a:ext cx="642942" cy="1588"/>
          </a:xfrm>
          <a:prstGeom prst="straightConnector1">
            <a:avLst/>
          </a:prstGeom>
          <a:ln w="66675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Багетная рамка 2"/>
          <p:cNvSpPr/>
          <p:nvPr/>
        </p:nvSpPr>
        <p:spPr bwMode="auto">
          <a:xfrm>
            <a:off x="3452794" y="1142984"/>
            <a:ext cx="5143536" cy="857256"/>
          </a:xfrm>
          <a:prstGeom prst="bevel">
            <a:avLst/>
          </a:prstGeom>
          <a:solidFill>
            <a:schemeClr val="bg1">
              <a:lumMod val="8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Медицинский работник </a:t>
            </a:r>
          </a:p>
          <a:p>
            <a:pPr algn="ctr">
              <a:defRPr/>
            </a:pP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(поликлиника, стационар) </a:t>
            </a:r>
          </a:p>
        </p:txBody>
      </p:sp>
      <p:sp>
        <p:nvSpPr>
          <p:cNvPr id="8" name="Прямоугольник 7"/>
          <p:cNvSpPr/>
          <p:nvPr/>
        </p:nvSpPr>
        <p:spPr>
          <a:xfrm>
            <a:off x="1524000" y="428605"/>
            <a:ext cx="914400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228600" algn="ctr"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endParaRPr lang="ru-RU" sz="2400" b="1" dirty="0">
              <a:solidFill>
                <a:srgbClr val="002060"/>
              </a:solidFill>
              <a:latin typeface="Georgia"/>
              <a:cs typeface="Arial" pitchFamily="34" charset="0"/>
            </a:endParaRPr>
          </a:p>
        </p:txBody>
      </p:sp>
      <p:cxnSp>
        <p:nvCxnSpPr>
          <p:cNvPr id="9" name="Прямая соединительная линия 8"/>
          <p:cNvCxnSpPr>
            <a:cxnSpLocks/>
          </p:cNvCxnSpPr>
          <p:nvPr/>
        </p:nvCxnSpPr>
        <p:spPr bwMode="auto">
          <a:xfrm>
            <a:off x="1738282" y="1000108"/>
            <a:ext cx="8643998" cy="1588"/>
          </a:xfrm>
          <a:prstGeom prst="line">
            <a:avLst/>
          </a:prstGeom>
          <a:ln w="19050">
            <a:solidFill>
              <a:srgbClr val="002060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Прямоугольник 10"/>
          <p:cNvSpPr/>
          <p:nvPr/>
        </p:nvSpPr>
        <p:spPr>
          <a:xfrm>
            <a:off x="1524000" y="214291"/>
            <a:ext cx="892971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Действия при поступления несовершеннолетнего </a:t>
            </a:r>
          </a:p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с признаками опьянения</a:t>
            </a:r>
          </a:p>
        </p:txBody>
      </p:sp>
      <p:sp>
        <p:nvSpPr>
          <p:cNvPr id="12" name="Багетная рамка 11"/>
          <p:cNvSpPr/>
          <p:nvPr/>
        </p:nvSpPr>
        <p:spPr bwMode="auto">
          <a:xfrm>
            <a:off x="8024762" y="2857496"/>
            <a:ext cx="2643238" cy="1357322"/>
          </a:xfrm>
          <a:prstGeom prst="bevel">
            <a:avLst/>
          </a:prstGeom>
          <a:solidFill>
            <a:schemeClr val="accent2">
              <a:lumMod val="20000"/>
              <a:lumOff val="80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Врач 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психиатр-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нарколог</a:t>
            </a:r>
          </a:p>
        </p:txBody>
      </p:sp>
      <p:sp>
        <p:nvSpPr>
          <p:cNvPr id="13" name="Багетная рамка 12"/>
          <p:cNvSpPr/>
          <p:nvPr/>
        </p:nvSpPr>
        <p:spPr bwMode="auto">
          <a:xfrm>
            <a:off x="4667240" y="2857496"/>
            <a:ext cx="3000396" cy="1357322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КДН и ЗП, </a:t>
            </a:r>
          </a:p>
          <a:p>
            <a:pPr algn="ctr">
              <a:defRPr/>
            </a:pPr>
            <a:r>
              <a:rPr lang="ru-RU" sz="28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«единое окно»</a:t>
            </a:r>
          </a:p>
        </p:txBody>
      </p:sp>
      <p:sp>
        <p:nvSpPr>
          <p:cNvPr id="14" name="Багетная рамка 13"/>
          <p:cNvSpPr/>
          <p:nvPr/>
        </p:nvSpPr>
        <p:spPr bwMode="auto">
          <a:xfrm>
            <a:off x="1524000" y="2928934"/>
            <a:ext cx="2714644" cy="1357322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sz="2000" b="1" dirty="0">
              <a:solidFill>
                <a:srgbClr val="002060"/>
              </a:solidFill>
              <a:latin typeface="Georgia"/>
            </a:endParaRP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Орган МВД 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России 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по НСО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(отдел полиции) </a:t>
            </a:r>
          </a:p>
          <a:p>
            <a:pPr algn="ctr">
              <a:defRPr/>
            </a:pPr>
            <a:r>
              <a:rPr lang="ru-RU" sz="2000" dirty="0">
                <a:solidFill>
                  <a:prstClr val="white"/>
                </a:solidFill>
                <a:latin typeface="Georgia"/>
              </a:rPr>
              <a:t> </a:t>
            </a:r>
          </a:p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6" name="Скругленный прямоугольник 15"/>
          <p:cNvSpPr/>
          <p:nvPr/>
        </p:nvSpPr>
        <p:spPr>
          <a:xfrm>
            <a:off x="1524000" y="4786322"/>
            <a:ext cx="2857488" cy="2000264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Проверка факта употребления несовершеннолетним алкоголя, наркотических средств и других ПАВ</a:t>
            </a:r>
          </a:p>
        </p:txBody>
      </p:sp>
      <p:sp>
        <p:nvSpPr>
          <p:cNvPr id="17" name="Скругленный прямоугольник 16"/>
          <p:cNvSpPr/>
          <p:nvPr/>
        </p:nvSpPr>
        <p:spPr>
          <a:xfrm>
            <a:off x="7739074" y="4786322"/>
            <a:ext cx="2928926" cy="2000240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Проведение  диагностики, лечебных мероприятий и профилактики</a:t>
            </a:r>
          </a:p>
        </p:txBody>
      </p:sp>
      <p:sp>
        <p:nvSpPr>
          <p:cNvPr id="18" name="Скругленный прямоугольник 17"/>
          <p:cNvSpPr/>
          <p:nvPr/>
        </p:nvSpPr>
        <p:spPr>
          <a:xfrm>
            <a:off x="4595802" y="4786322"/>
            <a:ext cx="3000364" cy="2000264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Рассмотрение вопроса о постановке на учет и организации индивидуальной профилактической программы</a:t>
            </a:r>
          </a:p>
        </p:txBody>
      </p:sp>
      <p:sp>
        <p:nvSpPr>
          <p:cNvPr id="19" name="Прямоугольник 18"/>
          <p:cNvSpPr/>
          <p:nvPr/>
        </p:nvSpPr>
        <p:spPr>
          <a:xfrm>
            <a:off x="2452662" y="2143116"/>
            <a:ext cx="6929486" cy="571504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600" b="1" dirty="0">
                <a:solidFill>
                  <a:srgbClr val="002060"/>
                </a:solidFill>
                <a:latin typeface="Georgia"/>
              </a:rPr>
              <a:t>Форма № 4 Приложения 8 </a:t>
            </a:r>
          </a:p>
          <a:p>
            <a:pPr algn="ctr"/>
            <a:r>
              <a:rPr lang="ru-RU" sz="1600" b="1" dirty="0">
                <a:solidFill>
                  <a:srgbClr val="002060"/>
                </a:solidFill>
                <a:latin typeface="Georgia"/>
              </a:rPr>
              <a:t>Порядка межведомственного взаимодействия </a:t>
            </a:r>
          </a:p>
        </p:txBody>
      </p:sp>
      <p:sp>
        <p:nvSpPr>
          <p:cNvPr id="21" name="Стрелка вниз 20"/>
          <p:cNvSpPr/>
          <p:nvPr/>
        </p:nvSpPr>
        <p:spPr>
          <a:xfrm>
            <a:off x="9096396" y="4286256"/>
            <a:ext cx="484632" cy="478342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23" name="Стрелка вниз 22"/>
          <p:cNvSpPr/>
          <p:nvPr/>
        </p:nvSpPr>
        <p:spPr>
          <a:xfrm>
            <a:off x="2595538" y="4286256"/>
            <a:ext cx="484632" cy="478342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24" name="Стрелка вниз 23"/>
          <p:cNvSpPr/>
          <p:nvPr/>
        </p:nvSpPr>
        <p:spPr>
          <a:xfrm>
            <a:off x="5881686" y="4286256"/>
            <a:ext cx="484632" cy="500066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25" name="Прямоугольник 24"/>
          <p:cNvSpPr/>
          <p:nvPr/>
        </p:nvSpPr>
        <p:spPr>
          <a:xfrm>
            <a:off x="9810744" y="4500570"/>
            <a:ext cx="857256" cy="557210"/>
          </a:xfrm>
          <a:prstGeom prst="rect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ИДС!</a:t>
            </a:r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Багетная рамка 2"/>
          <p:cNvSpPr/>
          <p:nvPr/>
        </p:nvSpPr>
        <p:spPr bwMode="auto">
          <a:xfrm>
            <a:off x="1881158" y="1214422"/>
            <a:ext cx="2500330" cy="2000264"/>
          </a:xfrm>
          <a:prstGeom prst="bevel">
            <a:avLst/>
          </a:prstGeom>
          <a:solidFill>
            <a:schemeClr val="bg1">
              <a:lumMod val="8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Медицинский </a:t>
            </a:r>
          </a:p>
          <a:p>
            <a:pPr algn="ctr">
              <a:defRPr/>
            </a:pP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работник </a:t>
            </a:r>
          </a:p>
          <a:p>
            <a:pPr algn="ctr">
              <a:defRPr/>
            </a:pP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(поликлиника, </a:t>
            </a:r>
          </a:p>
          <a:p>
            <a:pPr algn="ctr">
              <a:defRPr/>
            </a:pP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стационар) </a:t>
            </a:r>
          </a:p>
        </p:txBody>
      </p:sp>
      <p:sp>
        <p:nvSpPr>
          <p:cNvPr id="8" name="Прямоугольник 7"/>
          <p:cNvSpPr/>
          <p:nvPr/>
        </p:nvSpPr>
        <p:spPr>
          <a:xfrm>
            <a:off x="1524000" y="428605"/>
            <a:ext cx="914400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228600" algn="ctr"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endParaRPr lang="ru-RU" sz="2400" b="1" dirty="0">
              <a:solidFill>
                <a:srgbClr val="002060"/>
              </a:solidFill>
              <a:latin typeface="Georgia"/>
              <a:cs typeface="Arial" pitchFamily="34" charset="0"/>
            </a:endParaRPr>
          </a:p>
        </p:txBody>
      </p:sp>
      <p:cxnSp>
        <p:nvCxnSpPr>
          <p:cNvPr id="9" name="Прямая соединительная линия 8"/>
          <p:cNvCxnSpPr>
            <a:cxnSpLocks/>
          </p:cNvCxnSpPr>
          <p:nvPr/>
        </p:nvCxnSpPr>
        <p:spPr bwMode="auto">
          <a:xfrm>
            <a:off x="1738282" y="1071546"/>
            <a:ext cx="8643998" cy="1588"/>
          </a:xfrm>
          <a:prstGeom prst="line">
            <a:avLst/>
          </a:prstGeom>
          <a:ln w="19050">
            <a:solidFill>
              <a:srgbClr val="002060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Прямоугольник 10"/>
          <p:cNvSpPr/>
          <p:nvPr/>
        </p:nvSpPr>
        <p:spPr>
          <a:xfrm>
            <a:off x="1524000" y="285729"/>
            <a:ext cx="892971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Действия при поступления несовершеннолетнего </a:t>
            </a:r>
          </a:p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с признаками опьянения</a:t>
            </a:r>
          </a:p>
        </p:txBody>
      </p:sp>
      <p:sp>
        <p:nvSpPr>
          <p:cNvPr id="12" name="Багетная рамка 11"/>
          <p:cNvSpPr/>
          <p:nvPr/>
        </p:nvSpPr>
        <p:spPr bwMode="auto">
          <a:xfrm>
            <a:off x="1809720" y="5072074"/>
            <a:ext cx="2643238" cy="1357322"/>
          </a:xfrm>
          <a:prstGeom prst="bevel">
            <a:avLst/>
          </a:prstGeom>
          <a:solidFill>
            <a:schemeClr val="accent2">
              <a:lumMod val="20000"/>
              <a:lumOff val="80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Врач 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психиатр-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нарколог</a:t>
            </a:r>
          </a:p>
        </p:txBody>
      </p:sp>
      <p:pic>
        <p:nvPicPr>
          <p:cNvPr id="34820" name="Picture 4" descr="Анализы - Клиника &quot;Ваш доктор&quot;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239008" y="1142984"/>
            <a:ext cx="1285884" cy="855698"/>
          </a:xfrm>
          <a:prstGeom prst="rect">
            <a:avLst/>
          </a:prstGeom>
          <a:noFill/>
        </p:spPr>
      </p:pic>
      <p:sp>
        <p:nvSpPr>
          <p:cNvPr id="32" name="Стрелка вниз 31"/>
          <p:cNvSpPr/>
          <p:nvPr/>
        </p:nvSpPr>
        <p:spPr>
          <a:xfrm rot="16200000">
            <a:off x="5782246" y="1313862"/>
            <a:ext cx="484632" cy="3143272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20" name="Прямоугольник 19"/>
          <p:cNvSpPr/>
          <p:nvPr/>
        </p:nvSpPr>
        <p:spPr>
          <a:xfrm>
            <a:off x="7310446" y="2285993"/>
            <a:ext cx="3143240" cy="169277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dirty="0">
                <a:solidFill>
                  <a:prstClr val="black"/>
                </a:solidFill>
                <a:latin typeface="Georgia"/>
              </a:rPr>
              <a:t>  </a:t>
            </a:r>
            <a:r>
              <a:rPr lang="ru-RU" sz="2000" b="1" dirty="0">
                <a:solidFill>
                  <a:prstClr val="black"/>
                </a:solidFill>
                <a:latin typeface="Georgia"/>
              </a:rPr>
              <a:t>КДЛ ГБУЗ НСО «НОКНД </a:t>
            </a:r>
          </a:p>
          <a:p>
            <a:pPr algn="ctr"/>
            <a:r>
              <a:rPr lang="ru-RU" dirty="0">
                <a:solidFill>
                  <a:prstClr val="black"/>
                </a:solidFill>
                <a:latin typeface="Georgia"/>
              </a:rPr>
              <a:t>(Новосибирск, ул. Столетова, 18/3)</a:t>
            </a:r>
          </a:p>
          <a:p>
            <a:pPr algn="ctr"/>
            <a:r>
              <a:rPr lang="ru-RU" sz="2800" b="1" dirty="0">
                <a:solidFill>
                  <a:prstClr val="black"/>
                </a:solidFill>
                <a:latin typeface="Georgia"/>
              </a:rPr>
              <a:t> </a:t>
            </a:r>
            <a:r>
              <a:rPr lang="ru-RU" sz="2400" b="1" dirty="0">
                <a:solidFill>
                  <a:prstClr val="black"/>
                </a:solidFill>
                <a:latin typeface="Georgia"/>
              </a:rPr>
              <a:t>проведение ХТИ </a:t>
            </a:r>
          </a:p>
        </p:txBody>
      </p:sp>
      <p:pic>
        <p:nvPicPr>
          <p:cNvPr id="35842" name="Picture 2" descr="Иммунохроматографический анализатор наркотиков Рефлеком - цена, купить  наркотики в интернет-магазине ЕСМ в Москве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8596331" y="1142984"/>
            <a:ext cx="1453923" cy="928694"/>
          </a:xfrm>
          <a:prstGeom prst="rect">
            <a:avLst/>
          </a:prstGeom>
          <a:noFill/>
        </p:spPr>
      </p:pic>
      <p:sp>
        <p:nvSpPr>
          <p:cNvPr id="22" name="Прямоугольник 21"/>
          <p:cNvSpPr/>
          <p:nvPr/>
        </p:nvSpPr>
        <p:spPr>
          <a:xfrm>
            <a:off x="4595802" y="1428737"/>
            <a:ext cx="2428892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dirty="0">
                <a:solidFill>
                  <a:prstClr val="black"/>
                </a:solidFill>
                <a:latin typeface="Georgia"/>
              </a:rPr>
              <a:t>забор и направление биосреды </a:t>
            </a:r>
          </a:p>
          <a:p>
            <a:pPr algn="ctr"/>
            <a:r>
              <a:rPr lang="ru-RU" dirty="0">
                <a:solidFill>
                  <a:prstClr val="black"/>
                </a:solidFill>
                <a:latin typeface="Georgia"/>
              </a:rPr>
              <a:t>(кровь, моча)</a:t>
            </a:r>
          </a:p>
        </p:txBody>
      </p:sp>
      <p:sp>
        <p:nvSpPr>
          <p:cNvPr id="26" name="Стрелка вниз 25"/>
          <p:cNvSpPr/>
          <p:nvPr/>
        </p:nvSpPr>
        <p:spPr>
          <a:xfrm>
            <a:off x="2738414" y="3286124"/>
            <a:ext cx="484632" cy="1714512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28" name="Прямоугольник 27"/>
          <p:cNvSpPr/>
          <p:nvPr/>
        </p:nvSpPr>
        <p:spPr>
          <a:xfrm>
            <a:off x="6738942" y="4000504"/>
            <a:ext cx="3786214" cy="2308324"/>
          </a:xfrm>
          <a:prstGeom prst="rect">
            <a:avLst/>
          </a:prstGeom>
          <a:ln>
            <a:solidFill>
              <a:schemeClr val="accent1">
                <a:shade val="50000"/>
              </a:schemeClr>
            </a:solidFill>
          </a:ln>
        </p:spPr>
        <p:txBody>
          <a:bodyPr wrap="square">
            <a:spAutoFit/>
          </a:bodyPr>
          <a:lstStyle/>
          <a:p>
            <a:pPr algn="ctr"/>
            <a:r>
              <a:rPr lang="ru-RU" sz="1200" dirty="0">
                <a:solidFill>
                  <a:prstClr val="black"/>
                </a:solidFill>
                <a:latin typeface="Georgia"/>
              </a:rPr>
              <a:t>МИНИСТЕРСТВО ЗДРАВООХРАНЕНИЯ И СОЦИАЛЬНОГО РАЗВИТИЯ РОССИЙСКОЙ ФЕДЕРАЦИИ</a:t>
            </a:r>
          </a:p>
          <a:p>
            <a:pPr algn="ctr"/>
            <a:r>
              <a:rPr lang="ru-RU" sz="1200" b="1" dirty="0">
                <a:solidFill>
                  <a:prstClr val="black"/>
                </a:solidFill>
                <a:latin typeface="Georgia"/>
              </a:rPr>
              <a:t>ПРИКАЗ </a:t>
            </a:r>
            <a:br>
              <a:rPr lang="ru-RU" sz="1200" b="1" dirty="0">
                <a:solidFill>
                  <a:prstClr val="black"/>
                </a:solidFill>
                <a:latin typeface="Georgia"/>
              </a:rPr>
            </a:br>
            <a:r>
              <a:rPr lang="ru-RU" sz="1200" b="1" dirty="0">
                <a:solidFill>
                  <a:prstClr val="black"/>
                </a:solidFill>
                <a:latin typeface="Georgia"/>
              </a:rPr>
              <a:t>от 27 января 2006 г. N 40</a:t>
            </a:r>
          </a:p>
          <a:p>
            <a:pPr algn="ctr"/>
            <a:r>
              <a:rPr lang="ru-RU" sz="1200" dirty="0">
                <a:solidFill>
                  <a:prstClr val="black"/>
                </a:solidFill>
                <a:latin typeface="Georgia"/>
              </a:rPr>
              <a:t>ОБ ОРГАНИЗАЦИИ ПРОВЕДЕНИЯ ХИМИКО-ТОКСИКОЛОГИЧЕСКИХ ИССЛЕДОВАНИЙ ПРИ АНАЛИТИЧЕСКОЙ ДИАГНОСТИКЕ НАЛИЧИЯ В ОРГАНИЗМЕ ЧЕЛОВЕКА АЛКОГОЛЯ, НАРКОТИЧЕСКИХ СРЕДСТВ, ПСИХОТРОПНЫХ И ДРУГИХ ТОКСИЧЕСКИХ ВЕЩЕСТВ</a:t>
            </a:r>
          </a:p>
        </p:txBody>
      </p:sp>
      <p:sp>
        <p:nvSpPr>
          <p:cNvPr id="30" name="Скругленный прямоугольник 29"/>
          <p:cNvSpPr/>
          <p:nvPr/>
        </p:nvSpPr>
        <p:spPr>
          <a:xfrm>
            <a:off x="3238480" y="3429000"/>
            <a:ext cx="2857488" cy="1214446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Направление на консультацию (форма 057/у) </a:t>
            </a:r>
            <a:endParaRPr lang="ru-RU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оугольник 7"/>
          <p:cNvSpPr/>
          <p:nvPr/>
        </p:nvSpPr>
        <p:spPr>
          <a:xfrm>
            <a:off x="1524000" y="428605"/>
            <a:ext cx="914400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228600" algn="ctr"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endParaRPr lang="ru-RU" sz="2400" b="1" dirty="0">
              <a:solidFill>
                <a:srgbClr val="002060"/>
              </a:solidFill>
              <a:latin typeface="Georgia"/>
              <a:cs typeface="Arial" pitchFamily="34" charset="0"/>
            </a:endParaRPr>
          </a:p>
        </p:txBody>
      </p:sp>
      <p:cxnSp>
        <p:nvCxnSpPr>
          <p:cNvPr id="9" name="Прямая соединительная линия 8"/>
          <p:cNvCxnSpPr>
            <a:cxnSpLocks/>
          </p:cNvCxnSpPr>
          <p:nvPr/>
        </p:nvCxnSpPr>
        <p:spPr bwMode="auto">
          <a:xfrm>
            <a:off x="1738282" y="1071546"/>
            <a:ext cx="8643998" cy="1588"/>
          </a:xfrm>
          <a:prstGeom prst="line">
            <a:avLst/>
          </a:prstGeom>
          <a:ln w="19050">
            <a:solidFill>
              <a:srgbClr val="002060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Прямоугольник 10"/>
          <p:cNvSpPr/>
          <p:nvPr/>
        </p:nvSpPr>
        <p:spPr>
          <a:xfrm>
            <a:off x="1524000" y="285729"/>
            <a:ext cx="892971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Специализированная медицинская помощь по профилю «психиатрия-накркология»</a:t>
            </a:r>
          </a:p>
        </p:txBody>
      </p:sp>
      <p:sp>
        <p:nvSpPr>
          <p:cNvPr id="12" name="Багетная рамка 11"/>
          <p:cNvSpPr/>
          <p:nvPr/>
        </p:nvSpPr>
        <p:spPr bwMode="auto">
          <a:xfrm>
            <a:off x="4952992" y="1571612"/>
            <a:ext cx="2071702" cy="1428760"/>
          </a:xfrm>
          <a:prstGeom prst="bevel">
            <a:avLst/>
          </a:prstGeom>
          <a:solidFill>
            <a:schemeClr val="accent2">
              <a:lumMod val="20000"/>
              <a:lumOff val="80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Врач 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психиатр-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нарколог</a:t>
            </a:r>
          </a:p>
        </p:txBody>
      </p:sp>
      <p:sp>
        <p:nvSpPr>
          <p:cNvPr id="30" name="Скругленный прямоугольник 29"/>
          <p:cNvSpPr/>
          <p:nvPr/>
        </p:nvSpPr>
        <p:spPr>
          <a:xfrm>
            <a:off x="1524000" y="1214422"/>
            <a:ext cx="2857520" cy="2571768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Клинический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осмотр, фиксация в медкарте признаки противоправного действия, опьянения, потребления ПАВ и пр. </a:t>
            </a:r>
            <a:endParaRPr lang="ru-RU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5" name="Скругленный прямоугольник 14"/>
          <p:cNvSpPr/>
          <p:nvPr/>
        </p:nvSpPr>
        <p:spPr>
          <a:xfrm>
            <a:off x="7667636" y="2928934"/>
            <a:ext cx="3000364" cy="2071702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Направление к врачу-психиатру для получения специализированной психиатрической помощи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(форма 057/у) </a:t>
            </a:r>
          </a:p>
        </p:txBody>
      </p:sp>
      <p:sp>
        <p:nvSpPr>
          <p:cNvPr id="16" name="Скругленный прямоугольник 15"/>
          <p:cNvSpPr/>
          <p:nvPr/>
        </p:nvSpPr>
        <p:spPr>
          <a:xfrm>
            <a:off x="7596166" y="1142984"/>
            <a:ext cx="3071834" cy="1643074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Организация оказания специализированной наркологической помощи в условиях стационара</a:t>
            </a:r>
            <a:r>
              <a:rPr lang="ru-RU" dirty="0">
                <a:solidFill>
                  <a:prstClr val="white"/>
                </a:solidFill>
                <a:latin typeface="Georgia"/>
              </a:rPr>
              <a:t>;</a:t>
            </a:r>
            <a:endParaRPr lang="ru-RU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7" name="Скругленный прямоугольник 16"/>
          <p:cNvSpPr/>
          <p:nvPr/>
        </p:nvSpPr>
        <p:spPr>
          <a:xfrm>
            <a:off x="1524000" y="3929066"/>
            <a:ext cx="3143272" cy="2786082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Направление на </a:t>
            </a:r>
            <a:r>
              <a:rPr lang="ru-RU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медицинское освидетельствование </a:t>
            </a:r>
            <a:r>
              <a:rPr lang="ru-RU" b="1" dirty="0">
                <a:solidFill>
                  <a:srgbClr val="002060"/>
                </a:solidFill>
                <a:latin typeface="Georgia"/>
              </a:rPr>
              <a:t>в целях установления состояния алкогольного, наркотического либо иного токсического опьянения</a:t>
            </a:r>
            <a:endParaRPr lang="ru-RU" b="1" dirty="0">
              <a:solidFill>
                <a:srgbClr val="002060"/>
              </a:solidFill>
              <a:latin typeface="Georgia"/>
              <a:cs typeface="Times New Roman" pitchFamily="18" charset="0"/>
            </a:endParaRPr>
          </a:p>
        </p:txBody>
      </p:sp>
      <p:sp>
        <p:nvSpPr>
          <p:cNvPr id="18" name="Скругленный прямоугольник 17"/>
          <p:cNvSpPr/>
          <p:nvPr/>
        </p:nvSpPr>
        <p:spPr>
          <a:xfrm>
            <a:off x="7739074" y="5214950"/>
            <a:ext cx="2928926" cy="1500198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Информирование о случае руководителя (заместителя главного врача по медицинской части)</a:t>
            </a:r>
          </a:p>
        </p:txBody>
      </p:sp>
      <p:sp>
        <p:nvSpPr>
          <p:cNvPr id="21" name="Скругленный прямоугольник 20"/>
          <p:cNvSpPr/>
          <p:nvPr/>
        </p:nvSpPr>
        <p:spPr>
          <a:xfrm>
            <a:off x="4524364" y="3286124"/>
            <a:ext cx="3357586" cy="2500330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Индивидуальная диагностическая, лечебная и профилактическая работа с несовершеннолетним, родителями</a:t>
            </a:r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оугольник 7"/>
          <p:cNvSpPr/>
          <p:nvPr/>
        </p:nvSpPr>
        <p:spPr>
          <a:xfrm>
            <a:off x="1524000" y="428605"/>
            <a:ext cx="914400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228600" algn="ctr"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endParaRPr lang="ru-RU" sz="2400" b="1" dirty="0">
              <a:solidFill>
                <a:srgbClr val="002060"/>
              </a:solidFill>
              <a:latin typeface="Georgia"/>
              <a:cs typeface="Arial" pitchFamily="34" charset="0"/>
            </a:endParaRPr>
          </a:p>
        </p:txBody>
      </p:sp>
      <p:cxnSp>
        <p:nvCxnSpPr>
          <p:cNvPr id="9" name="Прямая соединительная линия 8"/>
          <p:cNvCxnSpPr>
            <a:cxnSpLocks/>
          </p:cNvCxnSpPr>
          <p:nvPr/>
        </p:nvCxnSpPr>
        <p:spPr bwMode="auto">
          <a:xfrm>
            <a:off x="1738282" y="1000108"/>
            <a:ext cx="8643998" cy="1588"/>
          </a:xfrm>
          <a:prstGeom prst="line">
            <a:avLst/>
          </a:prstGeom>
          <a:ln w="19050">
            <a:solidFill>
              <a:srgbClr val="002060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Багетная рамка 11"/>
          <p:cNvSpPr/>
          <p:nvPr/>
        </p:nvSpPr>
        <p:spPr bwMode="auto">
          <a:xfrm>
            <a:off x="5024430" y="1071546"/>
            <a:ext cx="2071702" cy="1428760"/>
          </a:xfrm>
          <a:prstGeom prst="bevel">
            <a:avLst/>
          </a:prstGeom>
          <a:solidFill>
            <a:schemeClr val="accent2">
              <a:lumMod val="20000"/>
              <a:lumOff val="80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Врач 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психиатр-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нарколог</a:t>
            </a:r>
          </a:p>
        </p:txBody>
      </p:sp>
      <p:sp>
        <p:nvSpPr>
          <p:cNvPr id="21" name="Скругленный прямоугольник 20"/>
          <p:cNvSpPr/>
          <p:nvPr/>
        </p:nvSpPr>
        <p:spPr>
          <a:xfrm>
            <a:off x="4881554" y="3071810"/>
            <a:ext cx="2428892" cy="1143008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Активное приглашение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(вызов) 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на приём </a:t>
            </a:r>
          </a:p>
        </p:txBody>
      </p:sp>
      <p:sp>
        <p:nvSpPr>
          <p:cNvPr id="13" name="Багетная рамка 12"/>
          <p:cNvSpPr/>
          <p:nvPr/>
        </p:nvSpPr>
        <p:spPr bwMode="auto">
          <a:xfrm>
            <a:off x="1524000" y="1071546"/>
            <a:ext cx="2500330" cy="1357322"/>
          </a:xfrm>
          <a:prstGeom prst="bevel">
            <a:avLst/>
          </a:prstGeom>
          <a:solidFill>
            <a:schemeClr val="bg1">
              <a:lumMod val="8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000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Медицинские </a:t>
            </a:r>
          </a:p>
          <a:p>
            <a:pPr algn="ctr">
              <a:defRPr/>
            </a:pPr>
            <a:r>
              <a:rPr lang="ru-RU" sz="2000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организации </a:t>
            </a:r>
          </a:p>
        </p:txBody>
      </p:sp>
      <p:sp>
        <p:nvSpPr>
          <p:cNvPr id="14" name="Багетная рамка 13"/>
          <p:cNvSpPr/>
          <p:nvPr/>
        </p:nvSpPr>
        <p:spPr bwMode="auto">
          <a:xfrm>
            <a:off x="7953356" y="2357430"/>
            <a:ext cx="2714644" cy="1285884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sz="2000" b="1" dirty="0">
              <a:solidFill>
                <a:srgbClr val="002060"/>
              </a:solidFill>
              <a:latin typeface="Georgia"/>
            </a:endParaRP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ПДН МВД 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России 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по НСО</a:t>
            </a:r>
          </a:p>
          <a:p>
            <a:pPr algn="ctr">
              <a:defRPr/>
            </a:pPr>
            <a:r>
              <a:rPr lang="ru-RU" sz="2000" dirty="0">
                <a:solidFill>
                  <a:prstClr val="white"/>
                </a:solidFill>
                <a:latin typeface="Georgia"/>
              </a:rPr>
              <a:t> </a:t>
            </a:r>
          </a:p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9" name="Багетная рамка 18"/>
          <p:cNvSpPr/>
          <p:nvPr/>
        </p:nvSpPr>
        <p:spPr bwMode="auto">
          <a:xfrm>
            <a:off x="1524000" y="2428868"/>
            <a:ext cx="2571768" cy="1357322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sz="2000" b="1" dirty="0">
              <a:solidFill>
                <a:srgbClr val="002060"/>
              </a:solidFill>
              <a:latin typeface="Georgia"/>
            </a:endParaRP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Образовательные 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организации</a:t>
            </a:r>
          </a:p>
          <a:p>
            <a:pPr algn="ctr">
              <a:defRPr/>
            </a:pPr>
            <a:r>
              <a:rPr lang="ru-RU" sz="2000" dirty="0">
                <a:solidFill>
                  <a:prstClr val="white"/>
                </a:solidFill>
                <a:latin typeface="Georgia"/>
              </a:rPr>
              <a:t> </a:t>
            </a:r>
          </a:p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0" name="Багетная рамка 19"/>
          <p:cNvSpPr/>
          <p:nvPr/>
        </p:nvSpPr>
        <p:spPr bwMode="auto">
          <a:xfrm>
            <a:off x="7953356" y="3643314"/>
            <a:ext cx="2714644" cy="1214446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sz="2000" b="1" dirty="0">
              <a:solidFill>
                <a:srgbClr val="002060"/>
              </a:solidFill>
              <a:latin typeface="Georgia"/>
            </a:endParaRP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УИИ ГУФСИН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России 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Georgia"/>
              </a:rPr>
              <a:t>по НСО</a:t>
            </a:r>
          </a:p>
          <a:p>
            <a:pPr algn="ctr">
              <a:defRPr/>
            </a:pPr>
            <a:r>
              <a:rPr lang="ru-RU" sz="2000" dirty="0">
                <a:solidFill>
                  <a:prstClr val="white"/>
                </a:solidFill>
                <a:latin typeface="Georgia"/>
              </a:rPr>
              <a:t> </a:t>
            </a:r>
          </a:p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2" name="Багетная рамка 21"/>
          <p:cNvSpPr/>
          <p:nvPr/>
        </p:nvSpPr>
        <p:spPr bwMode="auto">
          <a:xfrm>
            <a:off x="1524000" y="3786190"/>
            <a:ext cx="2571736" cy="1000132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КДН и ЗП</a:t>
            </a:r>
          </a:p>
        </p:txBody>
      </p:sp>
      <p:sp>
        <p:nvSpPr>
          <p:cNvPr id="23" name="Багетная рамка 22"/>
          <p:cNvSpPr/>
          <p:nvPr/>
        </p:nvSpPr>
        <p:spPr bwMode="auto">
          <a:xfrm>
            <a:off x="7953388" y="1071546"/>
            <a:ext cx="2714612" cy="1285884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Органы 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социальной 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защиты</a:t>
            </a:r>
            <a:endParaRPr lang="ru-RU" sz="2400" dirty="0">
              <a:solidFill>
                <a:srgbClr val="002060"/>
              </a:solidFill>
              <a:latin typeface="Georgia"/>
            </a:endParaRPr>
          </a:p>
          <a:p>
            <a:pPr algn="ctr">
              <a:defRPr/>
            </a:pP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4" name="Стрелка вниз 23"/>
          <p:cNvSpPr/>
          <p:nvPr/>
        </p:nvSpPr>
        <p:spPr>
          <a:xfrm>
            <a:off x="5810248" y="2500306"/>
            <a:ext cx="484632" cy="54978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26" name="Скругленный прямоугольник 25"/>
          <p:cNvSpPr/>
          <p:nvPr/>
        </p:nvSpPr>
        <p:spPr>
          <a:xfrm>
            <a:off x="3738546" y="5357826"/>
            <a:ext cx="2357454" cy="785818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Подписание ИДС на ДН</a:t>
            </a:r>
          </a:p>
        </p:txBody>
      </p:sp>
      <p:cxnSp>
        <p:nvCxnSpPr>
          <p:cNvPr id="28" name="Прямая со стрелкой 27"/>
          <p:cNvCxnSpPr/>
          <p:nvPr/>
        </p:nvCxnSpPr>
        <p:spPr>
          <a:xfrm>
            <a:off x="4095736" y="1785926"/>
            <a:ext cx="785818" cy="1588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Прямая со стрелкой 31"/>
          <p:cNvCxnSpPr/>
          <p:nvPr/>
        </p:nvCxnSpPr>
        <p:spPr>
          <a:xfrm flipV="1">
            <a:off x="4095736" y="2357430"/>
            <a:ext cx="857256" cy="428628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Прямая со стрелкой 32"/>
          <p:cNvCxnSpPr/>
          <p:nvPr/>
        </p:nvCxnSpPr>
        <p:spPr>
          <a:xfrm rot="16200000" flipV="1">
            <a:off x="6667504" y="2857496"/>
            <a:ext cx="1643074" cy="928694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Прямая со стрелкой 33"/>
          <p:cNvCxnSpPr/>
          <p:nvPr/>
        </p:nvCxnSpPr>
        <p:spPr>
          <a:xfrm rot="5400000" flipH="1" flipV="1">
            <a:off x="3738546" y="2857496"/>
            <a:ext cx="1785950" cy="1071570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Прямая со стрелкой 34"/>
          <p:cNvCxnSpPr/>
          <p:nvPr/>
        </p:nvCxnSpPr>
        <p:spPr>
          <a:xfrm rot="10800000">
            <a:off x="7167570" y="2285992"/>
            <a:ext cx="785818" cy="500066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Прямая со стрелкой 35"/>
          <p:cNvCxnSpPr/>
          <p:nvPr/>
        </p:nvCxnSpPr>
        <p:spPr>
          <a:xfrm rot="10800000" flipV="1">
            <a:off x="7167570" y="1785926"/>
            <a:ext cx="713586" cy="794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6" name="Прямоугольник 45"/>
          <p:cNvSpPr/>
          <p:nvPr/>
        </p:nvSpPr>
        <p:spPr>
          <a:xfrm>
            <a:off x="1881158" y="214291"/>
            <a:ext cx="8786842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Информация о подростках, употребляющих алкоголь, наркотические вещества и ПАВ</a:t>
            </a:r>
          </a:p>
        </p:txBody>
      </p:sp>
      <p:sp>
        <p:nvSpPr>
          <p:cNvPr id="51" name="Скругленный прямоугольник 50"/>
          <p:cNvSpPr/>
          <p:nvPr/>
        </p:nvSpPr>
        <p:spPr>
          <a:xfrm>
            <a:off x="1524000" y="5143512"/>
            <a:ext cx="1571636" cy="1071570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Отказ от ДН</a:t>
            </a:r>
          </a:p>
        </p:txBody>
      </p:sp>
      <p:sp>
        <p:nvSpPr>
          <p:cNvPr id="52" name="Скругленный прямоугольник 51"/>
          <p:cNvSpPr/>
          <p:nvPr/>
        </p:nvSpPr>
        <p:spPr>
          <a:xfrm>
            <a:off x="4881554" y="4357694"/>
            <a:ext cx="2428892" cy="428628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Явка, беседа</a:t>
            </a:r>
          </a:p>
        </p:txBody>
      </p:sp>
      <p:cxnSp>
        <p:nvCxnSpPr>
          <p:cNvPr id="54" name="Прямая со стрелкой 53"/>
          <p:cNvCxnSpPr>
            <a:stCxn id="52" idx="1"/>
          </p:cNvCxnSpPr>
          <p:nvPr/>
        </p:nvCxnSpPr>
        <p:spPr>
          <a:xfrm rot="10800000" flipV="1">
            <a:off x="3095604" y="4572008"/>
            <a:ext cx="1785950" cy="857256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Прямая со стрелкой 57"/>
          <p:cNvCxnSpPr/>
          <p:nvPr/>
        </p:nvCxnSpPr>
        <p:spPr>
          <a:xfrm rot="5400000">
            <a:off x="5096662" y="5071280"/>
            <a:ext cx="571504" cy="1588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2" name="Скругленный прямоугольник 71"/>
          <p:cNvSpPr/>
          <p:nvPr/>
        </p:nvSpPr>
        <p:spPr>
          <a:xfrm>
            <a:off x="6524628" y="4929198"/>
            <a:ext cx="4143372" cy="1928802"/>
          </a:xfrm>
          <a:prstGeom prst="roundRect">
            <a:avLst>
              <a:gd name="adj" fmla="val 10000"/>
            </a:avLst>
          </a:prstGeom>
          <a:solidFill>
            <a:srgbClr val="F8B388">
              <a:alpha val="90000"/>
            </a:srgbClr>
          </a:solidFill>
        </p:spPr>
        <p:style>
          <a:lnRef idx="2">
            <a:schemeClr val="accent1">
              <a:hueOff val="0"/>
              <a:satOff val="0"/>
              <a:lumOff val="0"/>
              <a:alphaOff val="0"/>
            </a:schemeClr>
          </a:lnRef>
          <a:fillRef idx="1">
            <a:schemeClr val="lt1">
              <a:alpha val="9000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90000"/>
              <a:hueOff val="0"/>
              <a:satOff val="0"/>
              <a:lumOff val="0"/>
              <a:alphaOff val="0"/>
            </a:schemeClr>
          </a:effectRef>
          <a:fontRef idx="minor">
            <a:schemeClr val="dk1">
              <a:hueOff val="0"/>
              <a:satOff val="0"/>
              <a:lumOff val="0"/>
              <a:alphaOff val="0"/>
            </a:schemeClr>
          </a:fontRef>
        </p:style>
        <p:txBody>
          <a:bodyPr/>
          <a:lstStyle/>
          <a:p>
            <a:pPr algn="ctr"/>
            <a:r>
              <a:rPr lang="ru-RU" b="1" dirty="0">
                <a:solidFill>
                  <a:prstClr val="black">
                    <a:hueOff val="0"/>
                    <a:satOff val="0"/>
                    <a:lumOff val="0"/>
                    <a:alphaOff val="0"/>
                  </a:prstClr>
                </a:solidFill>
                <a:latin typeface="Times New Roman" pitchFamily="18" charset="0"/>
                <a:cs typeface="Times New Roman" pitchFamily="18" charset="0"/>
              </a:rPr>
              <a:t>Оказание наркологической помощи</a:t>
            </a:r>
          </a:p>
          <a:p>
            <a:pPr algn="ctr"/>
            <a:r>
              <a:rPr lang="ru-RU" b="1" dirty="0">
                <a:solidFill>
                  <a:prstClr val="black">
                    <a:hueOff val="0"/>
                    <a:satOff val="0"/>
                    <a:lumOff val="0"/>
                    <a:alphaOff val="0"/>
                  </a:prstClr>
                </a:solidFill>
                <a:latin typeface="Times New Roman" pitchFamily="18" charset="0"/>
                <a:cs typeface="Times New Roman" pitchFamily="18" charset="0"/>
              </a:rPr>
              <a:t>в соответствии с Порядком, Федеральными клиническими рекомендациями и </a:t>
            </a:r>
          </a:p>
          <a:p>
            <a:pPr algn="ctr"/>
            <a:r>
              <a:rPr lang="ru-RU" b="1" dirty="0">
                <a:solidFill>
                  <a:prstClr val="black">
                    <a:hueOff val="0"/>
                    <a:satOff val="0"/>
                    <a:lumOff val="0"/>
                    <a:alphaOff val="0"/>
                  </a:prstClr>
                </a:solidFill>
                <a:latin typeface="Times New Roman" pitchFamily="18" charset="0"/>
                <a:cs typeface="Times New Roman" pitchFamily="18" charset="0"/>
              </a:rPr>
              <a:t>стандартами оказания медицинской помощи</a:t>
            </a:r>
          </a:p>
        </p:txBody>
      </p:sp>
      <p:cxnSp>
        <p:nvCxnSpPr>
          <p:cNvPr id="61" name="Прямая со стрелкой 60"/>
          <p:cNvCxnSpPr/>
          <p:nvPr/>
        </p:nvCxnSpPr>
        <p:spPr>
          <a:xfrm>
            <a:off x="6167438" y="5857892"/>
            <a:ext cx="571504" cy="1588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оугольник 7"/>
          <p:cNvSpPr/>
          <p:nvPr/>
        </p:nvSpPr>
        <p:spPr>
          <a:xfrm>
            <a:off x="1524000" y="428605"/>
            <a:ext cx="914400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228600" algn="ctr"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endParaRPr lang="ru-RU" sz="2400" b="1" dirty="0">
              <a:solidFill>
                <a:srgbClr val="002060"/>
              </a:solidFill>
              <a:latin typeface="Georgia"/>
              <a:cs typeface="Arial" pitchFamily="34" charset="0"/>
            </a:endParaRPr>
          </a:p>
        </p:txBody>
      </p:sp>
      <p:cxnSp>
        <p:nvCxnSpPr>
          <p:cNvPr id="9" name="Прямая соединительная линия 8"/>
          <p:cNvCxnSpPr>
            <a:cxnSpLocks/>
          </p:cNvCxnSpPr>
          <p:nvPr/>
        </p:nvCxnSpPr>
        <p:spPr bwMode="auto">
          <a:xfrm>
            <a:off x="1809720" y="642918"/>
            <a:ext cx="8643998" cy="1588"/>
          </a:xfrm>
          <a:prstGeom prst="line">
            <a:avLst/>
          </a:prstGeom>
          <a:ln w="19050">
            <a:solidFill>
              <a:srgbClr val="002060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Багетная рамка 11"/>
          <p:cNvSpPr/>
          <p:nvPr/>
        </p:nvSpPr>
        <p:spPr bwMode="auto">
          <a:xfrm>
            <a:off x="6596066" y="785794"/>
            <a:ext cx="2071702" cy="1428760"/>
          </a:xfrm>
          <a:prstGeom prst="bevel">
            <a:avLst/>
          </a:prstGeom>
          <a:solidFill>
            <a:schemeClr val="accent2">
              <a:lumMod val="20000"/>
              <a:lumOff val="80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Врач 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психиатр-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нарколог</a:t>
            </a:r>
          </a:p>
        </p:txBody>
      </p:sp>
      <p:sp>
        <p:nvSpPr>
          <p:cNvPr id="21" name="Скругленный прямоугольник 20"/>
          <p:cNvSpPr/>
          <p:nvPr/>
        </p:nvSpPr>
        <p:spPr>
          <a:xfrm>
            <a:off x="7381884" y="2643182"/>
            <a:ext cx="3071834" cy="1357322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Диспансерное наблюдение</a:t>
            </a:r>
          </a:p>
        </p:txBody>
      </p:sp>
      <p:sp>
        <p:nvSpPr>
          <p:cNvPr id="13" name="Багетная рамка 12"/>
          <p:cNvSpPr/>
          <p:nvPr/>
        </p:nvSpPr>
        <p:spPr bwMode="auto">
          <a:xfrm>
            <a:off x="1738282" y="1000108"/>
            <a:ext cx="1714512" cy="1214446"/>
          </a:xfrm>
          <a:prstGeom prst="bevel">
            <a:avLst/>
          </a:prstGeom>
          <a:solidFill>
            <a:schemeClr val="accent5">
              <a:lumMod val="40000"/>
              <a:lumOff val="60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endParaRPr lang="ru-RU" sz="2000" b="1" dirty="0">
              <a:solidFill>
                <a:srgbClr val="002060"/>
              </a:solidFill>
              <a:latin typeface="Georgia"/>
            </a:endParaRPr>
          </a:p>
          <a:p>
            <a:pPr algn="ctr">
              <a:defRPr/>
            </a:pPr>
            <a:r>
              <a:rPr lang="ru-RU" sz="2000" b="1" dirty="0">
                <a:solidFill>
                  <a:srgbClr val="002060"/>
                </a:solidFill>
                <a:latin typeface="Georgia"/>
              </a:rPr>
              <a:t>Врачебная </a:t>
            </a:r>
          </a:p>
          <a:p>
            <a:pPr algn="ctr">
              <a:defRPr/>
            </a:pPr>
            <a:r>
              <a:rPr lang="ru-RU" sz="2000" b="1" dirty="0">
                <a:solidFill>
                  <a:srgbClr val="002060"/>
                </a:solidFill>
                <a:latin typeface="Georgia"/>
              </a:rPr>
              <a:t>комиссия</a:t>
            </a:r>
          </a:p>
          <a:p>
            <a:pPr algn="ctr">
              <a:defRPr/>
            </a:pPr>
            <a:r>
              <a:rPr lang="ru-RU" sz="2000" dirty="0">
                <a:solidFill>
                  <a:prstClr val="white"/>
                </a:solidFill>
                <a:latin typeface="Georgia"/>
              </a:rPr>
              <a:t> </a:t>
            </a:r>
            <a:endParaRPr lang="ru-RU" sz="2000" b="1" dirty="0">
              <a:solidFill>
                <a:srgbClr val="002060"/>
              </a:solidFill>
              <a:latin typeface="Georgia"/>
              <a:cs typeface="Times New Roman" pitchFamily="18" charset="0"/>
            </a:endParaRPr>
          </a:p>
        </p:txBody>
      </p:sp>
      <p:sp>
        <p:nvSpPr>
          <p:cNvPr id="24" name="Стрелка вниз 23"/>
          <p:cNvSpPr/>
          <p:nvPr/>
        </p:nvSpPr>
        <p:spPr>
          <a:xfrm rot="2861162">
            <a:off x="6011994" y="1903718"/>
            <a:ext cx="215369" cy="64083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26" name="Скругленный прямоугольник 25"/>
          <p:cNvSpPr/>
          <p:nvPr/>
        </p:nvSpPr>
        <p:spPr>
          <a:xfrm>
            <a:off x="1666844" y="2643182"/>
            <a:ext cx="5500694" cy="1357322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Индивидуальный план курса лечебно-реабилитационных мероприятий 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с целью повышение качества и сроков ремиссии</a:t>
            </a:r>
          </a:p>
        </p:txBody>
      </p:sp>
      <p:sp>
        <p:nvSpPr>
          <p:cNvPr id="46" name="Прямоугольник 45"/>
          <p:cNvSpPr/>
          <p:nvPr/>
        </p:nvSpPr>
        <p:spPr>
          <a:xfrm>
            <a:off x="1881158" y="214291"/>
            <a:ext cx="8786842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Индивидуальная работа с несовершеннолетним</a:t>
            </a:r>
          </a:p>
        </p:txBody>
      </p:sp>
      <p:cxnSp>
        <p:nvCxnSpPr>
          <p:cNvPr id="30" name="Прямая со стрелкой 29"/>
          <p:cNvCxnSpPr/>
          <p:nvPr/>
        </p:nvCxnSpPr>
        <p:spPr>
          <a:xfrm rot="10800000">
            <a:off x="4167174" y="1428736"/>
            <a:ext cx="1000132" cy="1588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Прямая со стрелкой 39"/>
          <p:cNvCxnSpPr/>
          <p:nvPr/>
        </p:nvCxnSpPr>
        <p:spPr>
          <a:xfrm>
            <a:off x="4167174" y="1571612"/>
            <a:ext cx="1071570" cy="1588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5" name="Скругленный прямоугольник 44"/>
          <p:cNvSpPr/>
          <p:nvPr/>
        </p:nvSpPr>
        <p:spPr>
          <a:xfrm>
            <a:off x="4095736" y="1714488"/>
            <a:ext cx="1285884" cy="500066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Диагноз</a:t>
            </a:r>
          </a:p>
        </p:txBody>
      </p:sp>
      <p:sp>
        <p:nvSpPr>
          <p:cNvPr id="48" name="Скругленный прямоугольник 47"/>
          <p:cNvSpPr/>
          <p:nvPr/>
        </p:nvSpPr>
        <p:spPr>
          <a:xfrm>
            <a:off x="3809984" y="785794"/>
            <a:ext cx="2143140" cy="500066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Направление</a:t>
            </a:r>
          </a:p>
        </p:txBody>
      </p:sp>
      <p:sp>
        <p:nvSpPr>
          <p:cNvPr id="49" name="Скругленный прямоугольник 48"/>
          <p:cNvSpPr/>
          <p:nvPr/>
        </p:nvSpPr>
        <p:spPr>
          <a:xfrm>
            <a:off x="1952596" y="4286256"/>
            <a:ext cx="8429652" cy="2571744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>
              <a:buFont typeface="Wingdings" pitchFamily="2" charset="2"/>
              <a:buChar char="ü"/>
            </a:pPr>
            <a:r>
              <a:rPr lang="ru-RU" b="1" dirty="0">
                <a:solidFill>
                  <a:srgbClr val="002060"/>
                </a:solidFill>
                <a:latin typeface="Georgia"/>
              </a:rPr>
              <a:t>Тестирование на наличие в биосредах психоактивных веществ - ежемесячно;</a:t>
            </a:r>
          </a:p>
          <a:p>
            <a:pPr>
              <a:buFont typeface="Wingdings" pitchFamily="2" charset="2"/>
              <a:buChar char="ü"/>
            </a:pPr>
            <a:r>
              <a:rPr lang="ru-RU" b="1" dirty="0">
                <a:solidFill>
                  <a:srgbClr val="002060"/>
                </a:solidFill>
                <a:latin typeface="Georgia"/>
              </a:rPr>
              <a:t>обследование на ВИЧ, </a:t>
            </a:r>
            <a:r>
              <a:rPr lang="en-US" b="1" dirty="0">
                <a:solidFill>
                  <a:srgbClr val="002060"/>
                </a:solidFill>
                <a:latin typeface="Georgia"/>
              </a:rPr>
              <a:t>RW</a:t>
            </a:r>
            <a:r>
              <a:rPr lang="uk-UA" b="1" dirty="0">
                <a:solidFill>
                  <a:srgbClr val="002060"/>
                </a:solidFill>
                <a:latin typeface="Georgia"/>
              </a:rPr>
              <a:t> гепатиты В </a:t>
            </a:r>
            <a:r>
              <a:rPr lang="ru-RU" b="1" dirty="0">
                <a:solidFill>
                  <a:srgbClr val="002060"/>
                </a:solidFill>
                <a:latin typeface="Georgia"/>
              </a:rPr>
              <a:t>и С - 2 раза в год;</a:t>
            </a:r>
          </a:p>
          <a:p>
            <a:pPr>
              <a:buFont typeface="Wingdings" pitchFamily="2" charset="2"/>
              <a:buChar char="ü"/>
            </a:pPr>
            <a:r>
              <a:rPr lang="ru-RU" b="1" dirty="0">
                <a:solidFill>
                  <a:srgbClr val="002060"/>
                </a:solidFill>
                <a:latin typeface="Georgia"/>
              </a:rPr>
              <a:t> общеклинические обследования крови, мочи и другие обследования по медицинским показаниям;</a:t>
            </a:r>
          </a:p>
          <a:p>
            <a:pPr>
              <a:buFont typeface="Wingdings" pitchFamily="2" charset="2"/>
              <a:buChar char="ü"/>
            </a:pPr>
            <a:r>
              <a:rPr lang="ru-RU" b="1" dirty="0">
                <a:solidFill>
                  <a:srgbClr val="002060"/>
                </a:solidFill>
                <a:latin typeface="Georgia"/>
              </a:rPr>
              <a:t>медикаментозная терапия (по показаниям);</a:t>
            </a:r>
          </a:p>
          <a:p>
            <a:pPr>
              <a:buFont typeface="Wingdings" pitchFamily="2" charset="2"/>
              <a:buChar char="ü"/>
            </a:pPr>
            <a:r>
              <a:rPr lang="ru-RU" b="1" dirty="0">
                <a:solidFill>
                  <a:srgbClr val="002060"/>
                </a:solidFill>
                <a:latin typeface="Georgia"/>
              </a:rPr>
              <a:t>психологическое обследование, специальное тестирование;</a:t>
            </a:r>
          </a:p>
          <a:p>
            <a:pPr>
              <a:buFont typeface="Wingdings" pitchFamily="2" charset="2"/>
              <a:buChar char="ü"/>
            </a:pPr>
            <a:r>
              <a:rPr lang="ru-RU" b="1" dirty="0">
                <a:solidFill>
                  <a:srgbClr val="002060"/>
                </a:solidFill>
                <a:latin typeface="Georgia"/>
              </a:rPr>
              <a:t>психологическая и психотерапевтическая помощь</a:t>
            </a:r>
          </a:p>
          <a:p>
            <a:pPr>
              <a:buFont typeface="Wingdings" pitchFamily="2" charset="2"/>
              <a:buChar char="ü"/>
            </a:pPr>
            <a:endParaRPr lang="ru-RU" b="1" dirty="0">
              <a:solidFill>
                <a:srgbClr val="002060"/>
              </a:solidFill>
              <a:latin typeface="Georgia"/>
            </a:endParaRPr>
          </a:p>
        </p:txBody>
      </p:sp>
      <p:sp>
        <p:nvSpPr>
          <p:cNvPr id="52" name="Стрелка вниз 51"/>
          <p:cNvSpPr/>
          <p:nvPr/>
        </p:nvSpPr>
        <p:spPr>
          <a:xfrm rot="18255964">
            <a:off x="8956956" y="1877787"/>
            <a:ext cx="215369" cy="64083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cxnSp>
        <p:nvCxnSpPr>
          <p:cNvPr id="53" name="Прямая со стрелкой 52"/>
          <p:cNvCxnSpPr/>
          <p:nvPr/>
        </p:nvCxnSpPr>
        <p:spPr>
          <a:xfrm rot="5400000">
            <a:off x="7382678" y="3928272"/>
            <a:ext cx="571504" cy="1588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Прямая со стрелкой 55"/>
          <p:cNvCxnSpPr/>
          <p:nvPr/>
        </p:nvCxnSpPr>
        <p:spPr>
          <a:xfrm rot="5400000">
            <a:off x="6525422" y="3928272"/>
            <a:ext cx="571504" cy="1588"/>
          </a:xfrm>
          <a:prstGeom prst="straightConnector1">
            <a:avLst/>
          </a:prstGeom>
          <a:ln w="3175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4" name="Прямая со стрелкой 53"/>
          <p:cNvCxnSpPr/>
          <p:nvPr/>
        </p:nvCxnSpPr>
        <p:spPr>
          <a:xfrm flipV="1">
            <a:off x="6238876" y="4643446"/>
            <a:ext cx="1643074" cy="1071570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Прямая со стрелкой 51"/>
          <p:cNvCxnSpPr>
            <a:endCxn id="40" idx="1"/>
          </p:cNvCxnSpPr>
          <p:nvPr/>
        </p:nvCxnSpPr>
        <p:spPr>
          <a:xfrm>
            <a:off x="6096000" y="4643446"/>
            <a:ext cx="1785950" cy="785818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238216" y="0"/>
            <a:ext cx="9715568" cy="923900"/>
          </a:xfrm>
        </p:spPr>
        <p:txBody>
          <a:bodyPr>
            <a:noAutofit/>
          </a:bodyPr>
          <a:lstStyle/>
          <a:p>
            <a:pPr algn="ctr"/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Организация комплексной реабилитации в ГБУЗ НСО «НОКНД»</a:t>
            </a:r>
          </a:p>
        </p:txBody>
      </p:sp>
      <p:sp>
        <p:nvSpPr>
          <p:cNvPr id="6" name="Скругленный прямоугольник 5"/>
          <p:cNvSpPr/>
          <p:nvPr/>
        </p:nvSpPr>
        <p:spPr>
          <a:xfrm>
            <a:off x="3095604" y="857232"/>
            <a:ext cx="6000792" cy="428628"/>
          </a:xfrm>
          <a:prstGeom prst="roundRect">
            <a:avLst>
              <a:gd name="adj" fmla="val 10000"/>
            </a:avLst>
          </a:prstGeom>
          <a:solidFill>
            <a:schemeClr val="tx2">
              <a:lumMod val="20000"/>
              <a:lumOff val="8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/>
          <a:lstStyle/>
          <a:p>
            <a:pPr algn="ctr"/>
            <a:r>
              <a:rPr lang="ru-RU" b="1" dirty="0">
                <a:solidFill>
                  <a:prstClr val="black"/>
                </a:solidFill>
                <a:latin typeface="Times New Roman" pitchFamily="18" charset="0"/>
                <a:ea typeface="Calibri" pitchFamily="34" charset="0"/>
                <a:cs typeface="Times New Roman" pitchFamily="18" charset="0"/>
              </a:rPr>
              <a:t>Направление на консультацию в ГБУЗ НСО «НОКНД» </a:t>
            </a: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sz="2000" b="1" u="sng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Скругленный прямоугольник 7"/>
          <p:cNvSpPr/>
          <p:nvPr/>
        </p:nvSpPr>
        <p:spPr>
          <a:xfrm>
            <a:off x="3952860" y="1357298"/>
            <a:ext cx="4429156" cy="571504"/>
          </a:xfrm>
          <a:prstGeom prst="roundRect">
            <a:avLst>
              <a:gd name="adj" fmla="val 10000"/>
            </a:avLst>
          </a:prstGeom>
          <a:solidFill>
            <a:srgbClr val="CAE8AA"/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/>
          <a:lstStyle/>
          <a:p>
            <a:pPr algn="ctr"/>
            <a:r>
              <a:rPr lang="ru-RU" sz="1600" b="1" dirty="0">
                <a:solidFill>
                  <a:prstClr val="black"/>
                </a:solidFill>
                <a:latin typeface="Times New Roman" pitchFamily="18" charset="0"/>
                <a:ea typeface="Calibri" pitchFamily="34" charset="0"/>
                <a:cs typeface="Times New Roman" pitchFamily="18" charset="0"/>
              </a:rPr>
              <a:t>ДИСПАНСЕРНОЕ  ОТДЕЛЕНИЕ №1 и № 2</a:t>
            </a:r>
            <a:endParaRPr lang="ru-RU" sz="1600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sz="2000" b="1" u="sng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9" name="Скругленный прямоугольник 8"/>
          <p:cNvSpPr/>
          <p:nvPr/>
        </p:nvSpPr>
        <p:spPr>
          <a:xfrm>
            <a:off x="3738546" y="2000240"/>
            <a:ext cx="5786478" cy="714380"/>
          </a:xfrm>
          <a:prstGeom prst="roundRect">
            <a:avLst>
              <a:gd name="adj" fmla="val 10000"/>
            </a:avLst>
          </a:prstGeom>
          <a:solidFill>
            <a:srgbClr val="CAE8AA"/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/>
          <a:lstStyle/>
          <a:p>
            <a:pPr algn="ctr"/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Первичный прием врача-психиатра-нарколога с ПОЛНЫМ обследованием. Постановка диагноза.</a:t>
            </a:r>
          </a:p>
        </p:txBody>
      </p:sp>
      <p:sp>
        <p:nvSpPr>
          <p:cNvPr id="11" name="Скругленный прямоугольник 10"/>
          <p:cNvSpPr/>
          <p:nvPr/>
        </p:nvSpPr>
        <p:spPr>
          <a:xfrm>
            <a:off x="9239272" y="1000108"/>
            <a:ext cx="1214446" cy="928694"/>
          </a:xfrm>
          <a:prstGeom prst="roundRect">
            <a:avLst>
              <a:gd name="adj" fmla="val 10000"/>
            </a:avLst>
          </a:prstGeom>
          <a:solidFill>
            <a:schemeClr val="tx2">
              <a:lumMod val="40000"/>
              <a:lumOff val="60000"/>
            </a:schemeClr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/>
          <a:lstStyle/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en-US" b="1" dirty="0">
                <a:solidFill>
                  <a:prstClr val="black"/>
                </a:solidFill>
                <a:latin typeface="Times New Roman" pitchFamily="18" charset="0"/>
                <a:ea typeface="Calibri" pitchFamily="34" charset="0"/>
                <a:cs typeface="Times New Roman" pitchFamily="18" charset="0"/>
              </a:rPr>
              <a:t>Call – </a:t>
            </a:r>
            <a:r>
              <a:rPr lang="ru-RU" b="1" dirty="0">
                <a:solidFill>
                  <a:prstClr val="black"/>
                </a:solidFill>
                <a:latin typeface="Times New Roman" pitchFamily="18" charset="0"/>
                <a:ea typeface="Calibri" pitchFamily="34" charset="0"/>
                <a:cs typeface="Times New Roman" pitchFamily="18" charset="0"/>
              </a:rPr>
              <a:t>центр </a:t>
            </a: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b="1" dirty="0">
                <a:solidFill>
                  <a:prstClr val="black"/>
                </a:solidFill>
                <a:latin typeface="Times New Roman" pitchFamily="18" charset="0"/>
                <a:ea typeface="Calibri" pitchFamily="34" charset="0"/>
                <a:cs typeface="Times New Roman" pitchFamily="18" charset="0"/>
              </a:rPr>
              <a:t>207-96-60</a:t>
            </a: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sz="2000" b="1" u="sng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2" name="Скругленный прямоугольник 11"/>
          <p:cNvSpPr/>
          <p:nvPr/>
        </p:nvSpPr>
        <p:spPr>
          <a:xfrm>
            <a:off x="1666844" y="1714488"/>
            <a:ext cx="2000264" cy="714380"/>
          </a:xfrm>
          <a:prstGeom prst="roundRect">
            <a:avLst>
              <a:gd name="adj" fmla="val 10000"/>
            </a:avLst>
          </a:prstGeom>
          <a:solidFill>
            <a:srgbClr val="CAE8AA"/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/>
          <a:lstStyle/>
          <a:p>
            <a:pPr algn="ctr"/>
            <a:r>
              <a:rPr lang="ru-RU" sz="14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1 этап</a:t>
            </a:r>
          </a:p>
          <a:p>
            <a:pPr algn="ctr"/>
            <a:r>
              <a:rPr lang="ru-RU" sz="14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ДИАГНОСТИКА</a:t>
            </a:r>
          </a:p>
        </p:txBody>
      </p:sp>
      <p:sp>
        <p:nvSpPr>
          <p:cNvPr id="15" name="Стрелка вправо 14"/>
          <p:cNvSpPr/>
          <p:nvPr/>
        </p:nvSpPr>
        <p:spPr>
          <a:xfrm rot="10800000">
            <a:off x="8382016" y="1571612"/>
            <a:ext cx="857256" cy="21431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16" name="Стрелка вправо 15"/>
          <p:cNvSpPr/>
          <p:nvPr/>
        </p:nvSpPr>
        <p:spPr>
          <a:xfrm rot="5400000">
            <a:off x="6096000" y="1214422"/>
            <a:ext cx="214314" cy="21431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18" name="Стрелка вправо 17"/>
          <p:cNvSpPr/>
          <p:nvPr/>
        </p:nvSpPr>
        <p:spPr>
          <a:xfrm rot="5400000">
            <a:off x="8024826" y="1785926"/>
            <a:ext cx="357190" cy="21431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22" name="Скругленный прямоугольник 21"/>
          <p:cNvSpPr/>
          <p:nvPr/>
        </p:nvSpPr>
        <p:spPr>
          <a:xfrm>
            <a:off x="1524000" y="4572008"/>
            <a:ext cx="2214546" cy="1143008"/>
          </a:xfrm>
          <a:prstGeom prst="roundRect">
            <a:avLst>
              <a:gd name="adj" fmla="val 10000"/>
            </a:avLst>
          </a:prstGeom>
          <a:solidFill>
            <a:srgbClr val="5EA337"/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3 этап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МЕДИЦИНСКАЯ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РЕАБИЛИТАЦИЯ</a:t>
            </a:r>
          </a:p>
        </p:txBody>
      </p:sp>
      <p:sp>
        <p:nvSpPr>
          <p:cNvPr id="21" name="Скругленный прямоугольник 20"/>
          <p:cNvSpPr/>
          <p:nvPr/>
        </p:nvSpPr>
        <p:spPr>
          <a:xfrm>
            <a:off x="1524000" y="2928934"/>
            <a:ext cx="1928826" cy="857256"/>
          </a:xfrm>
          <a:prstGeom prst="roundRect">
            <a:avLst>
              <a:gd name="adj" fmla="val 10000"/>
            </a:avLst>
          </a:prstGeom>
          <a:solidFill>
            <a:srgbClr val="C8C138"/>
          </a:solidFill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/>
          <a:lstStyle/>
          <a:p>
            <a:pPr algn="ctr"/>
            <a:r>
              <a:rPr lang="ru-RU" sz="16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2 этап</a:t>
            </a:r>
          </a:p>
          <a:p>
            <a:pPr algn="ctr"/>
            <a:r>
              <a:rPr lang="ru-RU" sz="16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ЛЕЧЕНИЕ</a:t>
            </a:r>
          </a:p>
        </p:txBody>
      </p:sp>
      <p:sp>
        <p:nvSpPr>
          <p:cNvPr id="27" name="Скругленный прямоугольник 26"/>
          <p:cNvSpPr/>
          <p:nvPr/>
        </p:nvSpPr>
        <p:spPr>
          <a:xfrm>
            <a:off x="3881422" y="4357694"/>
            <a:ext cx="2214578" cy="914400"/>
          </a:xfrm>
          <a:prstGeom prst="roundRect">
            <a:avLst/>
          </a:prstGeom>
          <a:solidFill>
            <a:srgbClr val="5EA337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b="1" cap="all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Интеграционный этап лрм</a:t>
            </a:r>
            <a:r>
              <a:rPr lang="ru-RU" cap="all" dirty="0">
                <a:solidFill>
                  <a:srgbClr val="002060"/>
                </a:solidFill>
                <a:latin typeface="Georgia"/>
              </a:rPr>
              <a:t> </a:t>
            </a:r>
          </a:p>
        </p:txBody>
      </p:sp>
      <p:sp>
        <p:nvSpPr>
          <p:cNvPr id="28" name="Скругленный прямоугольник 27"/>
          <p:cNvSpPr/>
          <p:nvPr/>
        </p:nvSpPr>
        <p:spPr>
          <a:xfrm>
            <a:off x="3809984" y="5429264"/>
            <a:ext cx="2428892" cy="914400"/>
          </a:xfrm>
          <a:prstGeom prst="roundRect">
            <a:avLst/>
          </a:prstGeom>
          <a:solidFill>
            <a:srgbClr val="5EA337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СТАБИЛИЗИЦИОННЫЙ ЭТАП ЛРМ</a:t>
            </a:r>
          </a:p>
        </p:txBody>
      </p:sp>
      <p:sp>
        <p:nvSpPr>
          <p:cNvPr id="29" name="Выгнутая влево стрелка 28"/>
          <p:cNvSpPr/>
          <p:nvPr/>
        </p:nvSpPr>
        <p:spPr>
          <a:xfrm rot="16597795" flipH="1">
            <a:off x="9234539" y="549720"/>
            <a:ext cx="290015" cy="536402"/>
          </a:xfrm>
          <a:prstGeom prst="curv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black"/>
              </a:solidFill>
              <a:latin typeface="Georgia"/>
            </a:endParaRPr>
          </a:p>
        </p:txBody>
      </p:sp>
      <p:sp>
        <p:nvSpPr>
          <p:cNvPr id="30" name="Выгнутая влево стрелка 29"/>
          <p:cNvSpPr/>
          <p:nvPr/>
        </p:nvSpPr>
        <p:spPr>
          <a:xfrm rot="490683">
            <a:off x="3802396" y="4802896"/>
            <a:ext cx="298718" cy="919069"/>
          </a:xfrm>
          <a:prstGeom prst="curved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black"/>
              </a:solidFill>
              <a:latin typeface="Georgia"/>
            </a:endParaRPr>
          </a:p>
        </p:txBody>
      </p:sp>
      <p:sp>
        <p:nvSpPr>
          <p:cNvPr id="32" name="Скругленный прямоугольник 31"/>
          <p:cNvSpPr/>
          <p:nvPr/>
        </p:nvSpPr>
        <p:spPr>
          <a:xfrm>
            <a:off x="3667108" y="2857496"/>
            <a:ext cx="2357454" cy="914400"/>
          </a:xfrm>
          <a:prstGeom prst="roundRect">
            <a:avLst/>
          </a:prstGeom>
          <a:solidFill>
            <a:srgbClr val="C8C138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b="1" cap="all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АДАПТАЦИОННЫЙ </a:t>
            </a:r>
          </a:p>
          <a:p>
            <a:pPr algn="ctr"/>
            <a:r>
              <a:rPr lang="ru-RU" sz="1400" b="1" cap="all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ЭТАП ЛРМ</a:t>
            </a:r>
            <a:endParaRPr lang="ru-RU" sz="1400" cap="all" dirty="0">
              <a:solidFill>
                <a:srgbClr val="002060"/>
              </a:solidFill>
              <a:latin typeface="Georgia"/>
            </a:endParaRPr>
          </a:p>
        </p:txBody>
      </p:sp>
      <p:sp>
        <p:nvSpPr>
          <p:cNvPr id="33" name="Скругленный прямоугольник 32"/>
          <p:cNvSpPr/>
          <p:nvPr/>
        </p:nvSpPr>
        <p:spPr>
          <a:xfrm>
            <a:off x="5524496" y="3429000"/>
            <a:ext cx="1500198" cy="857256"/>
          </a:xfrm>
          <a:prstGeom prst="roundRect">
            <a:avLst/>
          </a:prstGeom>
          <a:solidFill>
            <a:srgbClr val="C8C138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Активное лечение 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1-3 месяца</a:t>
            </a:r>
          </a:p>
        </p:txBody>
      </p:sp>
      <p:sp>
        <p:nvSpPr>
          <p:cNvPr id="35" name="Скругленный прямоугольник 34"/>
          <p:cNvSpPr/>
          <p:nvPr/>
        </p:nvSpPr>
        <p:spPr>
          <a:xfrm>
            <a:off x="5595934" y="4929198"/>
            <a:ext cx="1214446" cy="571504"/>
          </a:xfrm>
          <a:prstGeom prst="roundRect">
            <a:avLst/>
          </a:prstGeom>
          <a:solidFill>
            <a:srgbClr val="5EA337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400" b="1" cap="all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До 1 года</a:t>
            </a:r>
          </a:p>
        </p:txBody>
      </p:sp>
      <p:sp>
        <p:nvSpPr>
          <p:cNvPr id="36" name="Скругленный прямоугольник 35"/>
          <p:cNvSpPr/>
          <p:nvPr/>
        </p:nvSpPr>
        <p:spPr>
          <a:xfrm>
            <a:off x="7881950" y="3714752"/>
            <a:ext cx="2786050" cy="1143008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Реабилитационное стационарное отделение № 1, 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ул.Бердышева, 2</a:t>
            </a:r>
          </a:p>
        </p:txBody>
      </p:sp>
      <p:sp>
        <p:nvSpPr>
          <p:cNvPr id="37" name="Скругленный прямоугольник 36"/>
          <p:cNvSpPr/>
          <p:nvPr/>
        </p:nvSpPr>
        <p:spPr>
          <a:xfrm>
            <a:off x="7810512" y="2643182"/>
            <a:ext cx="2857488" cy="1071570"/>
          </a:xfrm>
          <a:prstGeom prst="round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cap="all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Мульти-</a:t>
            </a:r>
          </a:p>
          <a:p>
            <a:pPr algn="ctr"/>
            <a:r>
              <a:rPr lang="ru-RU" b="1" cap="all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дисциплинарная команда специалистов</a:t>
            </a:r>
          </a:p>
        </p:txBody>
      </p:sp>
      <p:sp>
        <p:nvSpPr>
          <p:cNvPr id="40" name="Скругленный прямоугольник 39"/>
          <p:cNvSpPr/>
          <p:nvPr/>
        </p:nvSpPr>
        <p:spPr>
          <a:xfrm>
            <a:off x="7881950" y="4857760"/>
            <a:ext cx="2786050" cy="1143008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Реабилитационное стационарное отделение № 2, 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ул. Жуковского, 98/4</a:t>
            </a:r>
          </a:p>
        </p:txBody>
      </p:sp>
      <p:sp>
        <p:nvSpPr>
          <p:cNvPr id="41" name="Скругленный прямоугольник 40"/>
          <p:cNvSpPr/>
          <p:nvPr/>
        </p:nvSpPr>
        <p:spPr>
          <a:xfrm>
            <a:off x="7881950" y="6000768"/>
            <a:ext cx="2786050" cy="857232"/>
          </a:xfrm>
          <a:prstGeom prst="round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Дневной стационар,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Дюканова , 16</a:t>
            </a:r>
          </a:p>
          <a:p>
            <a:pPr algn="ctr"/>
            <a:r>
              <a:rPr lang="ru-RU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ул. Жуковского, 98/4</a:t>
            </a:r>
          </a:p>
        </p:txBody>
      </p:sp>
      <p:cxnSp>
        <p:nvCxnSpPr>
          <p:cNvPr id="44" name="Прямая со стрелкой 43"/>
          <p:cNvCxnSpPr/>
          <p:nvPr/>
        </p:nvCxnSpPr>
        <p:spPr>
          <a:xfrm>
            <a:off x="7024694" y="3714752"/>
            <a:ext cx="857256" cy="428628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Прямая со стрелкой 45"/>
          <p:cNvCxnSpPr/>
          <p:nvPr/>
        </p:nvCxnSpPr>
        <p:spPr>
          <a:xfrm rot="16200000" flipH="1">
            <a:off x="6667504" y="4071942"/>
            <a:ext cx="1571636" cy="857256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Прямая со стрелкой 49"/>
          <p:cNvCxnSpPr/>
          <p:nvPr/>
        </p:nvCxnSpPr>
        <p:spPr>
          <a:xfrm flipV="1">
            <a:off x="6096000" y="4429132"/>
            <a:ext cx="1785950" cy="142876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Прямая со стрелкой 55"/>
          <p:cNvCxnSpPr/>
          <p:nvPr/>
        </p:nvCxnSpPr>
        <p:spPr>
          <a:xfrm flipV="1">
            <a:off x="6238876" y="5715016"/>
            <a:ext cx="1643074" cy="71438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Прямая со стрелкой 57"/>
          <p:cNvCxnSpPr/>
          <p:nvPr/>
        </p:nvCxnSpPr>
        <p:spPr>
          <a:xfrm>
            <a:off x="6238876" y="5929330"/>
            <a:ext cx="1643074" cy="357190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1" name="Picture 6" descr="https://filin.mail.ru/pic?email=tunikovskaya.oksims%40inbox.ru&amp;width=180&amp;height=180&amp;name=%D0%9D%D0%9E%D0%9A%D0%9D%D0%94+%D0%9E%D0%9A%D0%A1%D0%B8%D0%9C%D0%A1&amp;version=4&amp;build=7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666844" y="642918"/>
            <a:ext cx="1000100" cy="1000100"/>
          </a:xfrm>
          <a:prstGeom prst="rect">
            <a:avLst/>
          </a:prstGeom>
          <a:noFill/>
        </p:spPr>
      </p:pic>
      <p:cxnSp>
        <p:nvCxnSpPr>
          <p:cNvPr id="34" name="Прямая соединительная линия 33"/>
          <p:cNvCxnSpPr>
            <a:cxnSpLocks/>
          </p:cNvCxnSpPr>
          <p:nvPr/>
        </p:nvCxnSpPr>
        <p:spPr bwMode="auto">
          <a:xfrm>
            <a:off x="1666844" y="642918"/>
            <a:ext cx="8643998" cy="1588"/>
          </a:xfrm>
          <a:prstGeom prst="line">
            <a:avLst/>
          </a:prstGeom>
          <a:ln w="19050">
            <a:solidFill>
              <a:srgbClr val="002060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 descr="Для качественной печати: текущая страница в формате TIFF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524001" y="857232"/>
            <a:ext cx="4041559" cy="5715016"/>
          </a:xfrm>
          <a:prstGeom prst="rect">
            <a:avLst/>
          </a:prstGeom>
          <a:noFill/>
        </p:spPr>
      </p:pic>
      <p:sp>
        <p:nvSpPr>
          <p:cNvPr id="4" name="Овал 3"/>
          <p:cNvSpPr/>
          <p:nvPr/>
        </p:nvSpPr>
        <p:spPr>
          <a:xfrm>
            <a:off x="1881158" y="1643050"/>
            <a:ext cx="2857520" cy="1214446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34820" name="AutoShape 4" descr="data:image;base64,iVBORw0KGgoAAAANSUhEUgAAACYAAABSCAIAAAC37DEuAAAEE0lEQVRoge3YT0zbVhgA8GccO7GzJIbENJnCEppJIe0ui9RpnadSVlQQCdXYqXBhFZeyU6eyhnXlwqEZh667dKe1k+AyuLEekGiXajkkhIoDMXRZD0igrCGDivwzTnDi7GBkVVVwEof2sPk7fdH73vtFL87nZ0Plchm83Wh6y55CKqRCKqRCKmTDoTqWVUqlUjabZRiG53mCIHQ63ZsiWZZdX18PBAKRSCQej8MwbCLJr0ZHe3t7paaVZUUhn3/48DePp0+v15MkOTQ0NDMzE41Gk8nkwcGB9Fw55NbW1ujVq1qttgmGvd7+SGS5WCzWPr1uMhwOnz37MQBAq9VOTEykUul6V6iP/P3xY8fJkwAAHMfv3PmB47h6vfrIJ08CDocDANDUBPvGx6v+Zo2Sa2trH5w+LVxxHq93b29Pnlcrmc1kvhgYELwTZnMoFJbt1Ur+dO8egiACeeOGj+f5N0tubm6eOuUSPIvl3WiUbsQrl8vVu8/c7OyzZ38K+bnOcy5Xh5BzHMdxHAzDarW6rp5VhXz5cvfX2dnDUpVq4POBPMv+EQwGg0GaprPZrFqtdrlcfX2erq7zGo2mJlN6Ex4tLuI4JlS2tp6YnJykKMpgMJjNZoIgIAgShnAcHxkZicfjtWxsFfLb8XHxy8EwTJKtw8PDCwsLGxsbNE1PTU3ZbTaxoP/SpcT2dkNkPp/vuXhRXJGiPg0EAq91nEAgYLVaxZrr18eKxZJ88p9kUrxWAQA/379fscx/+7ZYYzKRS0sRaVLqVJDOZFJ7KSFHEMRitlQsGxwc7HA6hXx3d2d+fl7q2pE+iJR5nud5IddoMKOxpWKZzW7v6e0RPy4/XWbZvEzy1UAQBMe1R41Sn1AwDAv5diLBMDm5JASJfwPpcLzvEM87qVQ6nc7IJA16PdHcLOR8mS+WikdVkiTZTBBCjmEYhkn1BCmSaCba7XYhZ3LMi79fHFWJoiiCHvZ9E2nS6fQySRRVUxQl5Bx3EIvFjix95UWOq8Ol070jkwQAdHd3t7Qc7m14KVwsVt7bbC7H5BgAgEqlutB9QXrNKg2vUCgMXr4sVFqtbbFYrGLZo8VFoae73e5EokrPq36/DIVCFsthE/D7v69Y883YGAAARdEHD36pumBNp4If795VoygAoL29fXV19bXRlZWV99raAABfXrmSyzHHQ7Is+93NmyiKAAC6uj776/lzcYiORs93dgIAPB7v8dy8xNjf3/f7/cIOO53OW7cmpqenfT6fzWYzGIhr177eruG2JQRUrvlNJc/zNE3Pzc1FIpGdnR0EQYxG45kzH/X397vdH4rnsapRBylGoZBn2TwEQRiGoSha73Q5ZIPx/3hwV0iFVEiFVEiFVEiFVEiFVEiFVMj/IPkvxddY3KkynnoAAAAASUVORK5CYII="/>
          <p:cNvSpPr>
            <a:spLocks noChangeAspect="1" noChangeArrowheads="1"/>
          </p:cNvSpPr>
          <p:nvPr/>
        </p:nvSpPr>
        <p:spPr bwMode="auto">
          <a:xfrm>
            <a:off x="12747625" y="-869950"/>
            <a:ext cx="104775" cy="219075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>
              <a:solidFill>
                <a:prstClr val="black"/>
              </a:solidFill>
              <a:latin typeface="Georgia"/>
            </a:endParaRPr>
          </a:p>
        </p:txBody>
      </p:sp>
      <p:sp>
        <p:nvSpPr>
          <p:cNvPr id="7" name="Скругленная прямоугольная выноска 6"/>
          <p:cNvSpPr/>
          <p:nvPr/>
        </p:nvSpPr>
        <p:spPr>
          <a:xfrm>
            <a:off x="5595934" y="785794"/>
            <a:ext cx="4929190" cy="6072206"/>
          </a:xfrm>
          <a:prstGeom prst="wedgeRoundRectCallout">
            <a:avLst>
              <a:gd name="adj1" fmla="val -63214"/>
              <a:gd name="adj2" fmla="val 862"/>
              <a:gd name="adj3" fmla="val 16667"/>
            </a:avLst>
          </a:prstGeom>
          <a:solidFill>
            <a:srgbClr val="DAEFC3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ru-RU" sz="1200" dirty="0">
                <a:solidFill>
                  <a:prstClr val="black"/>
                </a:solidFill>
                <a:latin typeface="Georgia"/>
              </a:rPr>
              <a:t>«</a:t>
            </a:r>
            <a:r>
              <a:rPr lang="ru-RU" sz="1400" dirty="0">
                <a:solidFill>
                  <a:prstClr val="black"/>
                </a:solidFill>
                <a:latin typeface="Georgia"/>
              </a:rPr>
              <a:t>6. </a:t>
            </a:r>
            <a:r>
              <a:rPr lang="ru-RU" sz="1600" u="sng" dirty="0">
                <a:solidFill>
                  <a:prstClr val="black"/>
                </a:solidFill>
                <a:latin typeface="Georgia"/>
              </a:rPr>
              <a:t>Наличие оснований для организации диспансерного наблюдения, объем обследования, профилактических мероприятий, лечения и медицинской реабилитации </a:t>
            </a:r>
            <a:r>
              <a:rPr lang="ru-RU" sz="1600" b="1" u="sng" dirty="0">
                <a:solidFill>
                  <a:prstClr val="black"/>
                </a:solidFill>
                <a:latin typeface="Georgia"/>
              </a:rPr>
              <a:t>определяются врачом-психиатром-наркологом </a:t>
            </a:r>
            <a:r>
              <a:rPr lang="ru-RU" sz="1600" dirty="0">
                <a:solidFill>
                  <a:prstClr val="black"/>
                </a:solidFill>
                <a:latin typeface="Georgia"/>
              </a:rPr>
              <a:t>в соответствии с Порядком оказания медицинской помощи по профилю "психиатрия-наркология", на основе клинических рекомендаций и с учетом стандартов медицинской помощи.</a:t>
            </a:r>
          </a:p>
          <a:p>
            <a:endParaRPr lang="ru-RU" sz="1600" dirty="0">
              <a:solidFill>
                <a:prstClr val="black"/>
              </a:solidFill>
              <a:latin typeface="Georgia"/>
            </a:endParaRPr>
          </a:p>
          <a:p>
            <a:r>
              <a:rPr lang="ru-RU" sz="1600" dirty="0">
                <a:solidFill>
                  <a:prstClr val="black"/>
                </a:solidFill>
                <a:latin typeface="Georgia"/>
              </a:rPr>
              <a:t>7. </a:t>
            </a:r>
            <a:r>
              <a:rPr lang="ru-RU" sz="1600" b="1" dirty="0">
                <a:solidFill>
                  <a:prstClr val="black"/>
                </a:solidFill>
                <a:latin typeface="Georgia"/>
              </a:rPr>
              <a:t>Осмотр врачом психиатром-наркологом пациентов, находящихся под диспансерным наблюдением, осуществляется:</a:t>
            </a:r>
          </a:p>
          <a:p>
            <a:pPr>
              <a:buFont typeface="Arial" pitchFamily="34" charset="0"/>
              <a:buChar char="•"/>
            </a:pPr>
            <a:r>
              <a:rPr lang="ru-RU" sz="1600" b="1" dirty="0">
                <a:solidFill>
                  <a:srgbClr val="FF0000"/>
                </a:solidFill>
                <a:latin typeface="Georgia"/>
              </a:rPr>
              <a:t> в течение первого года ремиссии - не реже 1 раза в месяц;</a:t>
            </a:r>
          </a:p>
          <a:p>
            <a:pPr>
              <a:buFont typeface="Arial" pitchFamily="34" charset="0"/>
              <a:buChar char="•"/>
            </a:pPr>
            <a:r>
              <a:rPr lang="ru-RU" sz="1600" b="1" dirty="0">
                <a:solidFill>
                  <a:srgbClr val="FF0000"/>
                </a:solidFill>
                <a:latin typeface="Georgia"/>
              </a:rPr>
              <a:t> находящихся в ремиссии от 1 до 2 лет - не реже 1 раза в 6 недель;</a:t>
            </a:r>
          </a:p>
          <a:p>
            <a:pPr>
              <a:buFont typeface="Arial" pitchFamily="34" charset="0"/>
              <a:buChar char="•"/>
            </a:pPr>
            <a:r>
              <a:rPr lang="ru-RU" sz="1600" b="1" dirty="0">
                <a:solidFill>
                  <a:srgbClr val="FF0000"/>
                </a:solidFill>
                <a:latin typeface="Georgia"/>
              </a:rPr>
              <a:t> находящихся в ремиссии свыше 2 лет - не реже 1 раза в 3 месяца.»</a:t>
            </a:r>
          </a:p>
          <a:p>
            <a:endParaRPr lang="ru-RU" sz="1200" dirty="0">
              <a:solidFill>
                <a:prstClr val="black"/>
              </a:solidFill>
              <a:latin typeface="Georgia"/>
            </a:endParaRPr>
          </a:p>
        </p:txBody>
      </p:sp>
      <p:sp>
        <p:nvSpPr>
          <p:cNvPr id="6" name="Прямоугольник 5"/>
          <p:cNvSpPr/>
          <p:nvPr/>
        </p:nvSpPr>
        <p:spPr>
          <a:xfrm>
            <a:off x="1238216" y="285729"/>
            <a:ext cx="5715008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263" fontAlgn="base">
              <a:spcBef>
                <a:spcPct val="0"/>
              </a:spcBef>
              <a:spcAft>
                <a:spcPct val="0"/>
              </a:spcAft>
            </a:pPr>
            <a:r>
              <a:rPr lang="ru-RU" b="1" dirty="0">
                <a:solidFill>
                  <a:srgbClr val="002060"/>
                </a:solidFill>
                <a:latin typeface="Georgia" pitchFamily="18" charset="0"/>
                <a:cs typeface="Times New Roman" pitchFamily="18" charset="0"/>
              </a:rPr>
              <a:t>ДИСПАНСЕРНОЕ НАБЛЮДЕНИЕ </a:t>
            </a:r>
          </a:p>
          <a:p>
            <a:pPr indent="449263" fontAlgn="base">
              <a:spcBef>
                <a:spcPct val="0"/>
              </a:spcBef>
              <a:spcAft>
                <a:spcPct val="0"/>
              </a:spcAft>
            </a:pPr>
            <a:r>
              <a:rPr lang="ru-RU" b="1" dirty="0">
                <a:solidFill>
                  <a:srgbClr val="002060"/>
                </a:solidFill>
                <a:latin typeface="Georgia" pitchFamily="18" charset="0"/>
                <a:cs typeface="Times New Roman" pitchFamily="18" charset="0"/>
              </a:rPr>
              <a:t>ВРАЧОМ ПСИХИАТРОМ-НАРКОЛОГОМ</a:t>
            </a:r>
            <a:endParaRPr lang="ru-RU" dirty="0">
              <a:solidFill>
                <a:srgbClr val="002060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0" name="Прямоугольник 9"/>
          <p:cNvSpPr/>
          <p:nvPr/>
        </p:nvSpPr>
        <p:spPr>
          <a:xfrm>
            <a:off x="8382016" y="500042"/>
            <a:ext cx="857256" cy="557210"/>
          </a:xfrm>
          <a:prstGeom prst="rect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ИДС!</a:t>
            </a:r>
          </a:p>
        </p:txBody>
      </p:sp>
      <p:sp>
        <p:nvSpPr>
          <p:cNvPr id="11" name="Выгнутая вверх стрелка 10"/>
          <p:cNvSpPr/>
          <p:nvPr/>
        </p:nvSpPr>
        <p:spPr>
          <a:xfrm rot="20411736" flipH="1">
            <a:off x="7417834" y="574860"/>
            <a:ext cx="928694" cy="374330"/>
          </a:xfrm>
          <a:prstGeom prst="curvedDownArrow">
            <a:avLst>
              <a:gd name="adj1" fmla="val 25000"/>
              <a:gd name="adj2" fmla="val 50000"/>
              <a:gd name="adj3" fmla="val 39151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black"/>
              </a:solidFill>
              <a:latin typeface="Georgia"/>
            </a:endParaRP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 descr="Для качественной печати: текущая страница в формате TIFF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524000" y="1357298"/>
            <a:ext cx="3786182" cy="5353897"/>
          </a:xfrm>
          <a:prstGeom prst="rect">
            <a:avLst/>
          </a:prstGeom>
          <a:noFill/>
        </p:spPr>
      </p:pic>
      <p:sp>
        <p:nvSpPr>
          <p:cNvPr id="4" name="Овал 3"/>
          <p:cNvSpPr/>
          <p:nvPr/>
        </p:nvSpPr>
        <p:spPr>
          <a:xfrm>
            <a:off x="1738282" y="2000240"/>
            <a:ext cx="2857520" cy="1214446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34820" name="AutoShape 4" descr="data:image;base64,iVBORw0KGgoAAAANSUhEUgAAACYAAABSCAIAAAC37DEuAAAEE0lEQVRoge3YT0zbVhgA8GccO7GzJIbENJnCEppJIe0ui9RpnadSVlQQCdXYqXBhFZeyU6eyhnXlwqEZh667dKe1k+AyuLEekGiXajkkhIoDMXRZD0igrCGDivwzTnDi7GBkVVVwEof2sPk7fdH73vtFL87nZ0Plchm83Wh6y55CKqRCKqRCKmTDoTqWVUqlUjabZRiG53mCIHQ63ZsiWZZdX18PBAKRSCQej8MwbCLJr0ZHe3t7paaVZUUhn3/48DePp0+v15MkOTQ0NDMzE41Gk8nkwcGB9Fw55NbW1ujVq1qttgmGvd7+SGS5WCzWPr1uMhwOnz37MQBAq9VOTEykUul6V6iP/P3xY8fJkwAAHMfv3PmB47h6vfrIJ08CDocDANDUBPvGx6v+Zo2Sa2trH5w+LVxxHq93b29Pnlcrmc1kvhgYELwTZnMoFJbt1Ur+dO8egiACeeOGj+f5N0tubm6eOuUSPIvl3WiUbsQrl8vVu8/c7OyzZ38K+bnOcy5Xh5BzHMdxHAzDarW6rp5VhXz5cvfX2dnDUpVq4POBPMv+EQwGg0GaprPZrFqtdrlcfX2erq7zGo2mJlN6Ex4tLuI4JlS2tp6YnJykKMpgMJjNZoIgIAgShnAcHxkZicfjtWxsFfLb8XHxy8EwTJKtw8PDCwsLGxsbNE1PTU3ZbTaxoP/SpcT2dkNkPp/vuXhRXJGiPg0EAq91nEAgYLVaxZrr18eKxZJ88p9kUrxWAQA/379fscx/+7ZYYzKRS0sRaVLqVJDOZFJ7KSFHEMRitlQsGxwc7HA6hXx3d2d+fl7q2pE+iJR5nud5IddoMKOxpWKZzW7v6e0RPy4/XWbZvEzy1UAQBMe1R41Sn1AwDAv5diLBMDm5JASJfwPpcLzvEM87qVQ6nc7IJA16PdHcLOR8mS+WikdVkiTZTBBCjmEYhkn1BCmSaCba7XYhZ3LMi79fHFWJoiiCHvZ9E2nS6fQySRRVUxQl5Bx3EIvFjix95UWOq8Ol070jkwQAdHd3t7Qc7m14KVwsVt7bbC7H5BgAgEqlutB9QXrNKg2vUCgMXr4sVFqtbbFYrGLZo8VFoae73e5EokrPq36/DIVCFsthE/D7v69Y883YGAAARdEHD36pumBNp4If795VoygAoL29fXV19bXRlZWV99raAABfXrmSyzHHQ7Is+93NmyiKAAC6uj776/lzcYiORs93dgIAPB7v8dy8xNjf3/f7/cIOO53OW7cmpqenfT6fzWYzGIhr177eruG2JQRUrvlNJc/zNE3Pzc1FIpGdnR0EQYxG45kzH/X397vdH4rnsapRBylGoZBn2TwEQRiGoSha73Q5ZIPx/3hwV0iFVEiFVEiFVEiFVEiFVEiFVMj/IPkvxddY3KkynnoAAAAASUVORK5CYII="/>
          <p:cNvSpPr>
            <a:spLocks noChangeAspect="1" noChangeArrowheads="1"/>
          </p:cNvSpPr>
          <p:nvPr/>
        </p:nvSpPr>
        <p:spPr bwMode="auto">
          <a:xfrm>
            <a:off x="12747625" y="-869950"/>
            <a:ext cx="104775" cy="219075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>
              <a:solidFill>
                <a:prstClr val="black"/>
              </a:solidFill>
              <a:latin typeface="Georgia"/>
            </a:endParaRPr>
          </a:p>
        </p:txBody>
      </p:sp>
      <p:sp>
        <p:nvSpPr>
          <p:cNvPr id="7" name="Скругленная прямоугольная выноска 6"/>
          <p:cNvSpPr/>
          <p:nvPr/>
        </p:nvSpPr>
        <p:spPr>
          <a:xfrm>
            <a:off x="5167306" y="357166"/>
            <a:ext cx="5500694" cy="6500834"/>
          </a:xfrm>
          <a:prstGeom prst="wedgeRoundRectCallout">
            <a:avLst>
              <a:gd name="adj1" fmla="val -58990"/>
              <a:gd name="adj2" fmla="val 674"/>
              <a:gd name="adj3" fmla="val 16667"/>
            </a:avLst>
          </a:prstGeom>
          <a:solidFill>
            <a:srgbClr val="DAEFC3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 fontAlgn="base">
              <a:spcBef>
                <a:spcPct val="0"/>
              </a:spcBef>
              <a:spcAft>
                <a:spcPct val="0"/>
              </a:spcAft>
            </a:pPr>
            <a:r>
              <a:rPr lang="ru-RU" sz="1600" b="1" dirty="0">
                <a:solidFill>
                  <a:prstClr val="black"/>
                </a:solidFill>
                <a:latin typeface="Georgia"/>
                <a:cs typeface="Arial" charset="0"/>
              </a:rPr>
              <a:t>Решение о прекращении диспансерного наблюдения принимает </a:t>
            </a:r>
            <a:r>
              <a:rPr lang="ru-RU" sz="1600" b="1" u="sng" dirty="0">
                <a:solidFill>
                  <a:prstClr val="black"/>
                </a:solidFill>
                <a:latin typeface="Georgia"/>
                <a:cs typeface="Arial" charset="0"/>
              </a:rPr>
              <a:t>врачебная комиссия</a:t>
            </a:r>
            <a:r>
              <a:rPr lang="ru-RU" sz="1600" b="1" dirty="0">
                <a:solidFill>
                  <a:prstClr val="black"/>
                </a:solidFill>
                <a:latin typeface="Georgia"/>
                <a:cs typeface="Arial" charset="0"/>
              </a:rPr>
              <a:t> </a:t>
            </a:r>
            <a:r>
              <a:rPr lang="ru-RU" sz="1400" dirty="0">
                <a:solidFill>
                  <a:prstClr val="black"/>
                </a:solidFill>
                <a:latin typeface="Georgia"/>
                <a:cs typeface="Arial" charset="0"/>
              </a:rPr>
              <a:t>в следующих случаях:</a:t>
            </a:r>
            <a:br>
              <a:rPr lang="ru-RU" sz="1400" dirty="0">
                <a:solidFill>
                  <a:prstClr val="black"/>
                </a:solidFill>
                <a:latin typeface="Georgia"/>
                <a:cs typeface="Arial" charset="0"/>
              </a:rPr>
            </a:br>
            <a:r>
              <a:rPr lang="ru-RU" sz="1400" dirty="0">
                <a:solidFill>
                  <a:prstClr val="black"/>
                </a:solidFill>
                <a:latin typeface="Georgia"/>
                <a:cs typeface="Arial" charset="0"/>
              </a:rPr>
              <a:t>1) наличие у пациентов с диагнозом </a:t>
            </a:r>
            <a:r>
              <a:rPr lang="ru-RU" sz="1400" b="1" dirty="0">
                <a:solidFill>
                  <a:srgbClr val="FF0000"/>
                </a:solidFill>
                <a:latin typeface="Georgia"/>
                <a:cs typeface="Arial" charset="0"/>
              </a:rPr>
              <a:t>"синдром зависимости" </a:t>
            </a:r>
            <a:r>
              <a:rPr lang="ru-RU" sz="1400" dirty="0">
                <a:solidFill>
                  <a:prstClr val="black"/>
                </a:solidFill>
                <a:latin typeface="Georgia"/>
                <a:cs typeface="Arial" charset="0"/>
              </a:rPr>
              <a:t>(код заболевания по </a:t>
            </a:r>
            <a:r>
              <a:rPr lang="ru-RU" sz="1400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МКБ-10- </a:t>
            </a:r>
            <a:r>
              <a:rPr lang="ru-RU" sz="1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F1x.2</a:t>
            </a:r>
            <a:r>
              <a:rPr lang="ru-RU" sz="1400" dirty="0">
                <a:solidFill>
                  <a:prstClr val="black"/>
                </a:solidFill>
                <a:latin typeface="Georgia"/>
                <a:cs typeface="Arial" charset="0"/>
              </a:rPr>
              <a:t>), </a:t>
            </a:r>
            <a:r>
              <a:rPr lang="ru-RU" sz="1400" b="1" u="sng" dirty="0">
                <a:solidFill>
                  <a:srgbClr val="00B050"/>
                </a:solidFill>
                <a:latin typeface="Georgia"/>
                <a:cs typeface="Arial" charset="0"/>
              </a:rPr>
              <a:t>в том числе граждан, находившихся в учреждениях уголовно-исполнительной системы, </a:t>
            </a:r>
            <a:r>
              <a:rPr lang="ru-RU" sz="1400" dirty="0">
                <a:solidFill>
                  <a:prstClr val="black"/>
                </a:solidFill>
                <a:latin typeface="Georgia"/>
                <a:cs typeface="Arial" charset="0"/>
              </a:rPr>
              <a:t>при предоставлении из них медицинской документации о прохождении лечения и подтверждении ремиссии:</a:t>
            </a:r>
          </a:p>
          <a:p>
            <a:pPr algn="just" fontAlgn="base">
              <a:spcBef>
                <a:spcPct val="0"/>
              </a:spcBef>
              <a:spcAft>
                <a:spcPct val="0"/>
              </a:spcAft>
              <a:buFont typeface="Arial" pitchFamily="34" charset="0"/>
              <a:buChar char="•"/>
            </a:pPr>
            <a:r>
              <a:rPr lang="ru-RU" sz="1400" dirty="0">
                <a:solidFill>
                  <a:prstClr val="black"/>
                </a:solidFill>
                <a:latin typeface="Georgia"/>
                <a:cs typeface="Arial" charset="0"/>
              </a:rPr>
              <a:t> подтвержденной стойкой ремиссии </a:t>
            </a:r>
            <a:r>
              <a:rPr lang="ru-RU" sz="1400" b="1" u="sng" dirty="0">
                <a:solidFill>
                  <a:prstClr val="black"/>
                </a:solidFill>
                <a:latin typeface="Georgia"/>
                <a:cs typeface="Arial" charset="0"/>
              </a:rPr>
              <a:t>не менее 3 лет</a:t>
            </a:r>
            <a:r>
              <a:rPr lang="ru-RU" sz="1400" dirty="0">
                <a:solidFill>
                  <a:prstClr val="black"/>
                </a:solidFill>
                <a:latin typeface="Georgia"/>
                <a:cs typeface="Arial" charset="0"/>
              </a:rPr>
              <a:t>;</a:t>
            </a:r>
          </a:p>
          <a:p>
            <a:pPr algn="just" fontAlgn="base">
              <a:spcBef>
                <a:spcPct val="0"/>
              </a:spcBef>
              <a:spcAft>
                <a:spcPct val="0"/>
              </a:spcAft>
              <a:buFont typeface="Arial" pitchFamily="34" charset="0"/>
              <a:buChar char="•"/>
            </a:pPr>
            <a:r>
              <a:rPr lang="ru-RU" sz="1400" dirty="0">
                <a:solidFill>
                  <a:prstClr val="black"/>
                </a:solidFill>
                <a:latin typeface="Georgia"/>
                <a:cs typeface="Arial" charset="0"/>
              </a:rPr>
              <a:t> подтвержденной стойкой ремиссии </a:t>
            </a:r>
            <a:r>
              <a:rPr lang="ru-RU" sz="1400" b="1" u="sng" dirty="0">
                <a:solidFill>
                  <a:prstClr val="black"/>
                </a:solidFill>
                <a:latin typeface="Georgia"/>
                <a:cs typeface="Arial" charset="0"/>
              </a:rPr>
              <a:t>не менее 2 лет при условии самостоятельного обращения пациента</a:t>
            </a:r>
            <a:r>
              <a:rPr lang="ru-RU" sz="1400" dirty="0">
                <a:solidFill>
                  <a:prstClr val="black"/>
                </a:solidFill>
                <a:latin typeface="Georgia"/>
                <a:cs typeface="Arial" charset="0"/>
              </a:rPr>
              <a:t> за оказанием медицинской помощи по профилю "психиатрия-наркология" </a:t>
            </a:r>
            <a:r>
              <a:rPr lang="ru-RU" sz="1400" b="1" u="sng" dirty="0">
                <a:solidFill>
                  <a:prstClr val="black"/>
                </a:solidFill>
                <a:latin typeface="Georgia"/>
                <a:cs typeface="Arial" charset="0"/>
              </a:rPr>
              <a:t>и отсутствия возложенной судом обязанности пройти диагностику, профилактические мероприятия, лечение и (или) медицинскую и (или) социальную реабилитацию в связи с потреблением наркотических средств или психотропных веществ без назначения врача либо новых потенциально опасных психоактивных веществ</a:t>
            </a:r>
            <a:r>
              <a:rPr lang="ru-RU" sz="1400" dirty="0">
                <a:solidFill>
                  <a:prstClr val="white"/>
                </a:solidFill>
                <a:latin typeface="Georgia"/>
              </a:rPr>
              <a:t> </a:t>
            </a:r>
          </a:p>
          <a:p>
            <a:pPr algn="just" fontAlgn="base">
              <a:spcBef>
                <a:spcPct val="0"/>
              </a:spcBef>
              <a:spcAft>
                <a:spcPct val="0"/>
              </a:spcAft>
              <a:buFont typeface="Arial" pitchFamily="34" charset="0"/>
              <a:buChar char="•"/>
            </a:pPr>
            <a:endParaRPr lang="ru-RU" sz="1400" dirty="0">
              <a:solidFill>
                <a:prstClr val="white"/>
              </a:solidFill>
              <a:latin typeface="Georgia"/>
            </a:endParaRPr>
          </a:p>
          <a:p>
            <a:pPr algn="just" fontAlgn="base">
              <a:spcBef>
                <a:spcPct val="0"/>
              </a:spcBef>
              <a:spcAft>
                <a:spcPct val="0"/>
              </a:spcAft>
            </a:pPr>
            <a:r>
              <a:rPr lang="ru-RU" sz="1400" dirty="0">
                <a:solidFill>
                  <a:prstClr val="black"/>
                </a:solidFill>
                <a:latin typeface="Georgia"/>
              </a:rPr>
              <a:t>2) наличие у пациентов с диагнозом </a:t>
            </a:r>
            <a:r>
              <a:rPr lang="ru-RU" sz="1400" b="1" dirty="0">
                <a:solidFill>
                  <a:srgbClr val="FF0000"/>
                </a:solidFill>
                <a:latin typeface="Georgia"/>
              </a:rPr>
              <a:t>"употребление с вредными последствиями" </a:t>
            </a:r>
            <a:r>
              <a:rPr lang="ru-RU" sz="1400" dirty="0">
                <a:solidFill>
                  <a:prstClr val="black"/>
                </a:solidFill>
                <a:latin typeface="Georgia"/>
              </a:rPr>
              <a:t>(код заболевания по МКБ10 - </a:t>
            </a:r>
            <a:r>
              <a:rPr lang="ru-RU" sz="1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F1x.1</a:t>
            </a:r>
            <a:r>
              <a:rPr lang="ru-RU" sz="1400" dirty="0">
                <a:solidFill>
                  <a:prstClr val="black"/>
                </a:solidFill>
                <a:latin typeface="Georgia"/>
              </a:rPr>
              <a:t>) подтвержденной стойкой ремиссии </a:t>
            </a:r>
          </a:p>
          <a:p>
            <a:pPr algn="just" fontAlgn="base">
              <a:spcBef>
                <a:spcPct val="0"/>
              </a:spcBef>
              <a:spcAft>
                <a:spcPct val="0"/>
              </a:spcAft>
            </a:pPr>
            <a:r>
              <a:rPr lang="ru-RU" sz="1400" b="1" u="sng" dirty="0">
                <a:solidFill>
                  <a:prstClr val="black"/>
                </a:solidFill>
                <a:latin typeface="Georgia"/>
              </a:rPr>
              <a:t>не менее 1 года</a:t>
            </a:r>
            <a:r>
              <a:rPr lang="ru-RU" sz="1400" u="sng" dirty="0">
                <a:solidFill>
                  <a:prstClr val="black"/>
                </a:solidFill>
                <a:latin typeface="Georgia"/>
              </a:rPr>
              <a:t>.</a:t>
            </a:r>
            <a:endParaRPr lang="ru-RU" sz="1400" b="1" u="sng" dirty="0">
              <a:solidFill>
                <a:prstClr val="black"/>
              </a:solidFill>
              <a:latin typeface="Georgia"/>
              <a:cs typeface="Arial" charset="0"/>
            </a:endParaRPr>
          </a:p>
          <a:p>
            <a:pPr algn="just" fontAlgn="base">
              <a:spcBef>
                <a:spcPct val="0"/>
              </a:spcBef>
              <a:spcAft>
                <a:spcPct val="0"/>
              </a:spcAft>
            </a:pPr>
            <a:endParaRPr lang="ru-RU" sz="1400" b="1" u="sng" dirty="0">
              <a:solidFill>
                <a:prstClr val="black"/>
              </a:solidFill>
              <a:latin typeface="Georgia"/>
              <a:cs typeface="Arial" charset="0"/>
            </a:endParaRPr>
          </a:p>
        </p:txBody>
      </p:sp>
      <p:sp>
        <p:nvSpPr>
          <p:cNvPr id="6" name="Прямоугольник 5"/>
          <p:cNvSpPr/>
          <p:nvPr/>
        </p:nvSpPr>
        <p:spPr>
          <a:xfrm>
            <a:off x="1524000" y="357167"/>
            <a:ext cx="3214678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263" algn="ctr" fontAlgn="base">
              <a:spcBef>
                <a:spcPct val="0"/>
              </a:spcBef>
              <a:spcAft>
                <a:spcPct val="0"/>
              </a:spcAft>
            </a:pPr>
            <a:r>
              <a:rPr lang="ru-RU" sz="1600" b="1" dirty="0">
                <a:solidFill>
                  <a:srgbClr val="002060"/>
                </a:solidFill>
                <a:latin typeface="Georgia" pitchFamily="18" charset="0"/>
                <a:cs typeface="Times New Roman" pitchFamily="18" charset="0"/>
              </a:rPr>
              <a:t>ПРЕКРАЩЕНИЕ ДИСПАНСЕРНОГО </a:t>
            </a:r>
          </a:p>
          <a:p>
            <a:pPr indent="449263" algn="ctr" fontAlgn="base">
              <a:spcBef>
                <a:spcPct val="0"/>
              </a:spcBef>
              <a:spcAft>
                <a:spcPct val="0"/>
              </a:spcAft>
            </a:pPr>
            <a:r>
              <a:rPr lang="ru-RU" sz="1600" b="1" dirty="0">
                <a:solidFill>
                  <a:srgbClr val="002060"/>
                </a:solidFill>
                <a:latin typeface="Georgia" pitchFamily="18" charset="0"/>
                <a:cs typeface="Times New Roman" pitchFamily="18" charset="0"/>
              </a:rPr>
              <a:t>НАБЛЮДЕНИЯ</a:t>
            </a:r>
            <a:endParaRPr lang="ru-RU" sz="1600" dirty="0">
              <a:solidFill>
                <a:srgbClr val="002060"/>
              </a:solidFill>
              <a:latin typeface="Arial" pitchFamily="34" charset="0"/>
              <a:cs typeface="Arial" pitchFamily="34" charset="0"/>
            </a:endParaRP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Прямоугольник 7"/>
          <p:cNvSpPr/>
          <p:nvPr/>
        </p:nvSpPr>
        <p:spPr>
          <a:xfrm>
            <a:off x="1524000" y="428605"/>
            <a:ext cx="914400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228600" algn="ctr" fontAlgn="base">
              <a:spcBef>
                <a:spcPct val="0"/>
              </a:spcBef>
              <a:spcAft>
                <a:spcPct val="0"/>
              </a:spcAft>
              <a:tabLst>
                <a:tab pos="450850" algn="l"/>
              </a:tabLst>
            </a:pPr>
            <a:endParaRPr lang="ru-RU" sz="2400" b="1" dirty="0">
              <a:solidFill>
                <a:srgbClr val="002060"/>
              </a:solidFill>
              <a:latin typeface="Georgia"/>
              <a:cs typeface="Arial" pitchFamily="34" charset="0"/>
            </a:endParaRPr>
          </a:p>
        </p:txBody>
      </p:sp>
      <p:cxnSp>
        <p:nvCxnSpPr>
          <p:cNvPr id="9" name="Прямая соединительная линия 8"/>
          <p:cNvCxnSpPr>
            <a:cxnSpLocks/>
          </p:cNvCxnSpPr>
          <p:nvPr/>
        </p:nvCxnSpPr>
        <p:spPr bwMode="auto">
          <a:xfrm>
            <a:off x="1809720" y="928670"/>
            <a:ext cx="8643998" cy="1588"/>
          </a:xfrm>
          <a:prstGeom prst="line">
            <a:avLst/>
          </a:prstGeom>
          <a:ln w="19050">
            <a:solidFill>
              <a:srgbClr val="002060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Багетная рамка 11"/>
          <p:cNvSpPr/>
          <p:nvPr/>
        </p:nvSpPr>
        <p:spPr bwMode="auto">
          <a:xfrm>
            <a:off x="1738282" y="2000240"/>
            <a:ext cx="2071702" cy="4429156"/>
          </a:xfrm>
          <a:prstGeom prst="bevel">
            <a:avLst/>
          </a:prstGeom>
          <a:solidFill>
            <a:schemeClr val="accent2">
              <a:lumMod val="20000"/>
              <a:lumOff val="80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Врач 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психиатр-</a:t>
            </a:r>
          </a:p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нарколог</a:t>
            </a:r>
          </a:p>
        </p:txBody>
      </p:sp>
      <p:sp>
        <p:nvSpPr>
          <p:cNvPr id="46" name="Прямоугольник 45"/>
          <p:cNvSpPr/>
          <p:nvPr/>
        </p:nvSpPr>
        <p:spPr>
          <a:xfrm>
            <a:off x="1881158" y="428605"/>
            <a:ext cx="8786842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Взаимодействие с КДН и ЗП и ПДН МВД</a:t>
            </a:r>
          </a:p>
        </p:txBody>
      </p:sp>
      <p:sp>
        <p:nvSpPr>
          <p:cNvPr id="48" name="Скругленный прямоугольник 47"/>
          <p:cNvSpPr/>
          <p:nvPr/>
        </p:nvSpPr>
        <p:spPr>
          <a:xfrm>
            <a:off x="6381752" y="1285860"/>
            <a:ext cx="4071966" cy="500066"/>
          </a:xfrm>
          <a:prstGeom prst="roundRect">
            <a:avLst/>
          </a:prstGeom>
          <a:solidFill>
            <a:schemeClr val="accent5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b="1" dirty="0">
                <a:solidFill>
                  <a:srgbClr val="002060"/>
                </a:solidFill>
                <a:latin typeface="Georgia"/>
              </a:rPr>
              <a:t>Участие в заседаниях</a:t>
            </a:r>
          </a:p>
        </p:txBody>
      </p:sp>
      <p:sp>
        <p:nvSpPr>
          <p:cNvPr id="18" name="Багетная рамка 17"/>
          <p:cNvSpPr/>
          <p:nvPr/>
        </p:nvSpPr>
        <p:spPr bwMode="auto">
          <a:xfrm>
            <a:off x="8667768" y="2357430"/>
            <a:ext cx="2000232" cy="1000132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КДН и ЗП</a:t>
            </a:r>
          </a:p>
        </p:txBody>
      </p:sp>
      <p:sp>
        <p:nvSpPr>
          <p:cNvPr id="20" name="Прямоугольник 19"/>
          <p:cNvSpPr/>
          <p:nvPr/>
        </p:nvSpPr>
        <p:spPr>
          <a:xfrm>
            <a:off x="4167174" y="1785926"/>
            <a:ext cx="4357718" cy="285752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ru-RU" sz="1600" b="1" u="sng" dirty="0">
                <a:solidFill>
                  <a:srgbClr val="002060"/>
                </a:solidFill>
                <a:latin typeface="Georgia"/>
              </a:rPr>
              <a:t>Ежемесячно</a:t>
            </a:r>
          </a:p>
          <a:p>
            <a:pPr algn="ctr"/>
            <a:r>
              <a:rPr lang="ru-RU" sz="1600" b="1" u="sng" dirty="0">
                <a:solidFill>
                  <a:srgbClr val="002060"/>
                </a:solidFill>
                <a:latin typeface="Georgia"/>
              </a:rPr>
              <a:t>Форма № 3 Приложения 7 </a:t>
            </a:r>
          </a:p>
          <a:p>
            <a:pPr algn="ctr"/>
            <a:r>
              <a:rPr lang="ru-RU" sz="1600" b="1" u="sng" dirty="0">
                <a:solidFill>
                  <a:srgbClr val="002060"/>
                </a:solidFill>
                <a:latin typeface="Georgia"/>
              </a:rPr>
              <a:t>Порядка:</a:t>
            </a:r>
            <a:r>
              <a:rPr lang="ru-RU" sz="1600" u="sng" dirty="0">
                <a:solidFill>
                  <a:prstClr val="white"/>
                </a:solidFill>
                <a:latin typeface="Georgia"/>
              </a:rPr>
              <a:t> </a:t>
            </a:r>
          </a:p>
          <a:p>
            <a:pPr algn="ctr"/>
            <a:r>
              <a:rPr lang="ru-RU" sz="1600" b="1" dirty="0">
                <a:solidFill>
                  <a:srgbClr val="002060"/>
                </a:solidFill>
                <a:latin typeface="Georgia"/>
              </a:rPr>
              <a:t>информация об обратившихся </a:t>
            </a:r>
          </a:p>
          <a:p>
            <a:pPr algn="ctr"/>
            <a:r>
              <a:rPr lang="ru-RU" sz="1600" b="1" dirty="0">
                <a:solidFill>
                  <a:srgbClr val="002060"/>
                </a:solidFill>
                <a:latin typeface="Georgia"/>
              </a:rPr>
              <a:t>по направлению КДН и ЗП, о проведенных реабилитационных мероприятиях </a:t>
            </a:r>
            <a:r>
              <a:rPr lang="ru-RU" sz="1600" dirty="0">
                <a:solidFill>
                  <a:srgbClr val="002060"/>
                </a:solidFill>
                <a:latin typeface="Georgia"/>
              </a:rPr>
              <a:t>(за исключением сведений о состоянии здоровья, диагнозе и иных сведений, полученных при медицинском обследовании и лечении) </a:t>
            </a:r>
            <a:endParaRPr lang="ru-RU" sz="1600" b="1" dirty="0">
              <a:solidFill>
                <a:srgbClr val="002060"/>
              </a:solidFill>
              <a:latin typeface="Georgia"/>
            </a:endParaRPr>
          </a:p>
          <a:p>
            <a:pPr algn="ctr"/>
            <a:endParaRPr lang="ru-RU" sz="1600" b="1" dirty="0">
              <a:solidFill>
                <a:srgbClr val="002060"/>
              </a:solidFill>
              <a:latin typeface="Georgia"/>
            </a:endParaRPr>
          </a:p>
        </p:txBody>
      </p:sp>
      <p:sp>
        <p:nvSpPr>
          <p:cNvPr id="22" name="Выгнутая вверх стрелка 21"/>
          <p:cNvSpPr/>
          <p:nvPr/>
        </p:nvSpPr>
        <p:spPr>
          <a:xfrm rot="20978826">
            <a:off x="3776777" y="1100928"/>
            <a:ext cx="2773393" cy="676716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black"/>
              </a:solidFill>
              <a:latin typeface="Georgia"/>
            </a:endParaRPr>
          </a:p>
        </p:txBody>
      </p:sp>
      <p:sp>
        <p:nvSpPr>
          <p:cNvPr id="52" name="Стрелка вниз 51"/>
          <p:cNvSpPr/>
          <p:nvPr/>
        </p:nvSpPr>
        <p:spPr>
          <a:xfrm rot="16200000">
            <a:off x="3951280" y="2644764"/>
            <a:ext cx="215369" cy="64083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25" name="Стрелка вниз 24"/>
          <p:cNvSpPr/>
          <p:nvPr/>
        </p:nvSpPr>
        <p:spPr>
          <a:xfrm rot="16200000">
            <a:off x="8308998" y="2644764"/>
            <a:ext cx="215369" cy="64083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27" name="Прямоугольник 26"/>
          <p:cNvSpPr/>
          <p:nvPr/>
        </p:nvSpPr>
        <p:spPr>
          <a:xfrm>
            <a:off x="4167174" y="4714884"/>
            <a:ext cx="4357718" cy="785818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ru-RU" sz="1600" b="1" dirty="0">
              <a:solidFill>
                <a:srgbClr val="002060"/>
              </a:solidFill>
              <a:latin typeface="Georgia"/>
            </a:endParaRPr>
          </a:p>
          <a:p>
            <a:pPr algn="ctr"/>
            <a:r>
              <a:rPr lang="ru-RU" sz="1600" b="1" dirty="0">
                <a:solidFill>
                  <a:srgbClr val="002060"/>
                </a:solidFill>
                <a:latin typeface="Georgia"/>
              </a:rPr>
              <a:t>Ежемесячно</a:t>
            </a:r>
          </a:p>
          <a:p>
            <a:pPr algn="ctr"/>
            <a:r>
              <a:rPr lang="ru-RU" sz="1600" b="1" dirty="0">
                <a:solidFill>
                  <a:srgbClr val="002060"/>
                </a:solidFill>
                <a:latin typeface="Georgia"/>
              </a:rPr>
              <a:t>Форма № 5 Приложения 9 Порядка:</a:t>
            </a:r>
          </a:p>
          <a:p>
            <a:pPr algn="ctr"/>
            <a:r>
              <a:rPr lang="ru-RU" sz="1600" b="1" dirty="0">
                <a:solidFill>
                  <a:srgbClr val="002060"/>
                </a:solidFill>
                <a:latin typeface="Georgia"/>
              </a:rPr>
              <a:t>сверка несовершеннолетних</a:t>
            </a:r>
            <a:endParaRPr lang="ru-RU" sz="1600" dirty="0">
              <a:solidFill>
                <a:srgbClr val="002060"/>
              </a:solidFill>
              <a:latin typeface="Georgia"/>
            </a:endParaRPr>
          </a:p>
          <a:p>
            <a:pPr algn="ctr"/>
            <a:endParaRPr lang="ru-RU" sz="1600" b="1" dirty="0">
              <a:solidFill>
                <a:srgbClr val="002060"/>
              </a:solidFill>
              <a:latin typeface="Georgia"/>
            </a:endParaRPr>
          </a:p>
        </p:txBody>
      </p:sp>
      <p:sp>
        <p:nvSpPr>
          <p:cNvPr id="28" name="Багетная рамка 27"/>
          <p:cNvSpPr/>
          <p:nvPr/>
        </p:nvSpPr>
        <p:spPr bwMode="auto">
          <a:xfrm>
            <a:off x="8667768" y="4643446"/>
            <a:ext cx="2000232" cy="1357322"/>
          </a:xfrm>
          <a:prstGeom prst="bevel">
            <a:avLst/>
          </a:prstGeom>
          <a:solidFill>
            <a:schemeClr val="bg1">
              <a:lumMod val="75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>
              <a:defRPr/>
            </a:pPr>
            <a:r>
              <a:rPr lang="ru-RU" sz="2400" b="1" dirty="0">
                <a:solidFill>
                  <a:srgbClr val="002060"/>
                </a:solidFill>
                <a:latin typeface="Georgia"/>
                <a:cs typeface="Times New Roman" pitchFamily="18" charset="0"/>
              </a:rPr>
              <a:t>ПДН</a:t>
            </a:r>
          </a:p>
        </p:txBody>
      </p:sp>
      <p:sp>
        <p:nvSpPr>
          <p:cNvPr id="29" name="Стрелка вниз 28"/>
          <p:cNvSpPr/>
          <p:nvPr/>
        </p:nvSpPr>
        <p:spPr>
          <a:xfrm rot="16200000">
            <a:off x="3880895" y="5215479"/>
            <a:ext cx="215369" cy="500065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31" name="Стрелка вниз 30"/>
          <p:cNvSpPr/>
          <p:nvPr/>
        </p:nvSpPr>
        <p:spPr>
          <a:xfrm rot="16200000">
            <a:off x="8452928" y="5215477"/>
            <a:ext cx="215369" cy="500066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prstClr val="white"/>
              </a:solidFill>
              <a:latin typeface="Georgia"/>
            </a:endParaRPr>
          </a:p>
        </p:txBody>
      </p:sp>
      <p:sp>
        <p:nvSpPr>
          <p:cNvPr id="33" name="Прямоугольник 32"/>
          <p:cNvSpPr/>
          <p:nvPr/>
        </p:nvSpPr>
        <p:spPr>
          <a:xfrm>
            <a:off x="4167174" y="5500702"/>
            <a:ext cx="4357718" cy="1000132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ru-RU" sz="1600" b="1" dirty="0">
              <a:solidFill>
                <a:srgbClr val="002060"/>
              </a:solidFill>
              <a:latin typeface="Georgia"/>
            </a:endParaRPr>
          </a:p>
          <a:p>
            <a:pPr algn="ctr"/>
            <a:r>
              <a:rPr lang="ru-RU" sz="1600" b="1" dirty="0">
                <a:solidFill>
                  <a:srgbClr val="002060"/>
                </a:solidFill>
                <a:latin typeface="Georgia"/>
              </a:rPr>
              <a:t>При неявке </a:t>
            </a:r>
            <a:r>
              <a:rPr lang="ru-RU" sz="1600" b="1" dirty="0">
                <a:solidFill>
                  <a:srgbClr val="002060"/>
                </a:solidFill>
                <a:latin typeface="Georgia"/>
                <a:sym typeface="Symbol"/>
              </a:rPr>
              <a:t> 1 месяца, списки для </a:t>
            </a:r>
            <a:r>
              <a:rPr lang="ru-RU" sz="1600" b="1" dirty="0">
                <a:solidFill>
                  <a:srgbClr val="002060"/>
                </a:solidFill>
                <a:latin typeface="Georgia"/>
              </a:rPr>
              <a:t>обеспечения его повторного направления на прием к врачу-наркологу</a:t>
            </a:r>
          </a:p>
          <a:p>
            <a:pPr algn="ctr"/>
            <a:endParaRPr lang="ru-RU" sz="1600" b="1" dirty="0">
              <a:solidFill>
                <a:srgbClr val="002060"/>
              </a:solidFill>
              <a:latin typeface="Georgia"/>
            </a:endParaRP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4" name="AutoShape 4" descr="https://mlattach.datacloudmail.ru/sig2/0FDBFE5590BE7993378C3B06211B07D226B97F26?cn=mailrusigimg_l5cgw74C.jpg&amp;ct=image%2Fjpeg&amp;expires=1665653043&amp;from=e.mail.ru&amp;m=V05EPHsLyL8WqwXAWkENfQ&amp;t=7AD6FD0F&amp;x-email=tunikovskaya.oksims%40inbox.ru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>
              <a:solidFill>
                <a:prstClr val="black"/>
              </a:solidFill>
              <a:latin typeface="Georgia"/>
            </a:endParaRPr>
          </a:p>
        </p:txBody>
      </p:sp>
      <p:pic>
        <p:nvPicPr>
          <p:cNvPr id="5126" name="Picture 6" descr="https://filin.mail.ru/pic?email=tunikovskaya.oksims%40inbox.ru&amp;width=180&amp;height=180&amp;name=%D0%9D%D0%9E%D0%9A%D0%9D%D0%94+%D0%9E%D0%9A%D0%A1%D0%B8%D0%9C%D0%A1&amp;version=4&amp;build=7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738282" y="428604"/>
            <a:ext cx="1071538" cy="1071538"/>
          </a:xfrm>
          <a:prstGeom prst="rect">
            <a:avLst/>
          </a:prstGeom>
          <a:noFill/>
        </p:spPr>
      </p:pic>
      <p:sp>
        <p:nvSpPr>
          <p:cNvPr id="5" name="Прямоугольник 4"/>
          <p:cNvSpPr/>
          <p:nvPr/>
        </p:nvSpPr>
        <p:spPr>
          <a:xfrm>
            <a:off x="2595538" y="428605"/>
            <a:ext cx="8072462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>
                <a:solidFill>
                  <a:srgbClr val="002060"/>
                </a:solidFill>
                <a:latin typeface="Georgia"/>
              </a:rPr>
              <a:t>Практическое взаимодействие наркологической службы с сотрудниками органов и учреждений профилактики</a:t>
            </a:r>
          </a:p>
        </p:txBody>
      </p:sp>
      <p:sp>
        <p:nvSpPr>
          <p:cNvPr id="43009" name="Rectangle 1"/>
          <p:cNvSpPr>
            <a:spLocks noChangeArrowheads="1"/>
          </p:cNvSpPr>
          <p:nvPr/>
        </p:nvSpPr>
        <p:spPr bwMode="auto">
          <a:xfrm>
            <a:off x="1738282" y="1643051"/>
            <a:ext cx="8786874" cy="5078313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  <a:ln w="9525">
            <a:solidFill>
              <a:schemeClr val="accent1">
                <a:shade val="50000"/>
              </a:schemeClr>
            </a:solidFill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indent="449263" algn="just" fontAlgn="base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q"/>
            </a:pPr>
            <a:r>
              <a:rPr lang="ru-RU" b="1" dirty="0">
                <a:solidFill>
                  <a:prstClr val="black"/>
                </a:solidFill>
                <a:latin typeface="Georgia"/>
                <a:ea typeface="Calibri" pitchFamily="34" charset="0"/>
                <a:cs typeface="Times New Roman" pitchFamily="18" charset="0"/>
              </a:rPr>
              <a:t>Совместно со специалистами социальных центров еженедельно выходы в учебные заведения для проведения профилактической работы с учащимися; </a:t>
            </a:r>
          </a:p>
          <a:p>
            <a:pPr indent="449263" algn="just" fontAlgn="base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q"/>
            </a:pPr>
            <a:r>
              <a:rPr lang="ru-RU" b="1" dirty="0">
                <a:solidFill>
                  <a:prstClr val="black"/>
                </a:solidFill>
                <a:latin typeface="Georgia"/>
                <a:ea typeface="Calibri" pitchFamily="34" charset="0"/>
                <a:cs typeface="Times New Roman" pitchFamily="18" charset="0"/>
              </a:rPr>
              <a:t>с инспекторами по делам несовершеннолетних выходы с лекциями и беседами в территориальные учебные заведения и общежития;</a:t>
            </a:r>
          </a:p>
          <a:p>
            <a:pPr indent="449263" algn="just" fontAlgn="base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q"/>
            </a:pPr>
            <a:r>
              <a:rPr lang="ru-RU" b="1" dirty="0">
                <a:solidFill>
                  <a:prstClr val="black"/>
                </a:solidFill>
                <a:latin typeface="Georgia"/>
                <a:ea typeface="Calibri" pitchFamily="34" charset="0"/>
                <a:cs typeface="Times New Roman" pitchFamily="18" charset="0"/>
              </a:rPr>
              <a:t>с психологами городского Центра «Виктория»,  «Апрель», специалистами Центров «Звездный» и «Галактика», согласно договоров о сотрудничестве в рамках социального партнерства осуществляется медико-социальное сопровождение во время всего курса динамического наблюдения несовершеннолетних;</a:t>
            </a:r>
            <a:endParaRPr lang="en-US" b="1" dirty="0">
              <a:solidFill>
                <a:prstClr val="black"/>
              </a:solidFill>
              <a:latin typeface="Georgia"/>
              <a:ea typeface="Calibri" pitchFamily="34" charset="0"/>
              <a:cs typeface="Times New Roman" pitchFamily="18" charset="0"/>
            </a:endParaRPr>
          </a:p>
          <a:p>
            <a:pPr indent="449263" algn="just" fontAlgn="base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q"/>
            </a:pPr>
            <a:r>
              <a:rPr lang="ru-RU" b="1" dirty="0">
                <a:solidFill>
                  <a:prstClr val="black"/>
                </a:solidFill>
                <a:latin typeface="Georgia"/>
              </a:rPr>
              <a:t>с медицинскими работниками детских поликлиник (подростковый врач-педиатр, невропатолог, инфекционист).</a:t>
            </a:r>
            <a:r>
              <a:rPr lang="ru-RU" dirty="0">
                <a:solidFill>
                  <a:prstClr val="black"/>
                </a:solidFill>
                <a:latin typeface="Georgia"/>
              </a:rPr>
              <a:t> 	</a:t>
            </a:r>
            <a:r>
              <a:rPr lang="ru-RU" b="1" dirty="0">
                <a:solidFill>
                  <a:prstClr val="black"/>
                </a:solidFill>
                <a:latin typeface="Georgia"/>
              </a:rPr>
              <a:t>Регулярно проводятся активные выходы в образовательные организации и рабочие совещания психиатра-нарколога с медицинскими работниками дошкольно-школьных отделов поликлиник по раннему выявлению несовершеннолетних с наркопатологией</a:t>
            </a:r>
            <a:r>
              <a:rPr lang="ru-RU" dirty="0">
                <a:solidFill>
                  <a:prstClr val="black"/>
                </a:solidFill>
                <a:latin typeface="Georgia"/>
              </a:rPr>
              <a:t>.</a:t>
            </a:r>
          </a:p>
        </p:txBody>
      </p: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4" name="AutoShape 4" descr="https://mlattach.datacloudmail.ru/sig2/0FDBFE5590BE7993378C3B06211B07D226B97F26?cn=mailrusigimg_l5cgw74C.jpg&amp;ct=image%2Fjpeg&amp;expires=1665653043&amp;from=e.mail.ru&amp;m=V05EPHsLyL8WqwXAWkENfQ&amp;t=7AD6FD0F&amp;x-email=tunikovskaya.oksims%40inbox.ru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>
              <a:solidFill>
                <a:prstClr val="black"/>
              </a:solidFill>
              <a:latin typeface="Georgia"/>
            </a:endParaRPr>
          </a:p>
        </p:txBody>
      </p:sp>
      <p:sp>
        <p:nvSpPr>
          <p:cNvPr id="9" name="Прямоугольник 8"/>
          <p:cNvSpPr/>
          <p:nvPr/>
        </p:nvSpPr>
        <p:spPr>
          <a:xfrm>
            <a:off x="3595670" y="714356"/>
            <a:ext cx="6858048" cy="2643206"/>
          </a:xfrm>
          <a:prstGeom prst="rect">
            <a:avLst/>
          </a:prstGeom>
          <a:solidFill>
            <a:schemeClr val="accent6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indent="539750"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US" sz="2000" b="1" dirty="0">
                <a:solidFill>
                  <a:srgbClr val="FF0000"/>
                </a:solidFill>
                <a:latin typeface="Times New Roman" pitchFamily="18" charset="0"/>
                <a:ea typeface="Calibri" pitchFamily="34" charset="0"/>
                <a:cs typeface="Times New Roman" pitchFamily="18" charset="0"/>
              </a:rPr>
              <a:t>NB!</a:t>
            </a:r>
            <a:r>
              <a:rPr lang="en-US" sz="2000" b="1" dirty="0">
                <a:solidFill>
                  <a:srgbClr val="000000"/>
                </a:solidFill>
                <a:latin typeface="Times New Roman" pitchFamily="18" charset="0"/>
                <a:ea typeface="Calibri" pitchFamily="34" charset="0"/>
                <a:cs typeface="Times New Roman" pitchFamily="18" charset="0"/>
              </a:rPr>
              <a:t> </a:t>
            </a:r>
            <a:r>
              <a:rPr lang="ru-RU" sz="2000" b="1" dirty="0">
                <a:solidFill>
                  <a:srgbClr val="000000"/>
                </a:solidFill>
                <a:latin typeface="Times New Roman" pitchFamily="18" charset="0"/>
                <a:ea typeface="Calibri" pitchFamily="34" charset="0"/>
                <a:cs typeface="Times New Roman" pitchFamily="18" charset="0"/>
              </a:rPr>
              <a:t>Для оздоровления семьи недостаточно трезвости одного больного зависимостью. Необходимы изменения правил жизни всей семьи, ценностей и личностный сдвиг всех членов семьи, формирование новой, более зрелой личности через развитие новых личностных качеств и способностей. </a:t>
            </a:r>
          </a:p>
          <a:p>
            <a:pPr indent="539750" algn="just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b="1" dirty="0">
                <a:solidFill>
                  <a:srgbClr val="000000"/>
                </a:solidFill>
                <a:latin typeface="Times New Roman" pitchFamily="18" charset="0"/>
                <a:ea typeface="Calibri" pitchFamily="34" charset="0"/>
                <a:cs typeface="Times New Roman" pitchFamily="18" charset="0"/>
              </a:rPr>
              <a:t>В частности на это направлены усилия медицинских психологов при работе с семьями.</a:t>
            </a:r>
            <a:endParaRPr lang="ru-RU" sz="2000" b="1" dirty="0">
              <a:solidFill>
                <a:prstClr val="black"/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44034" name="Picture 2" descr="Наша цель - здоровая семья - Под Покровом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524000" y="142852"/>
            <a:ext cx="2071670" cy="1785950"/>
          </a:xfrm>
          <a:prstGeom prst="rect">
            <a:avLst/>
          </a:prstGeom>
          <a:noFill/>
        </p:spPr>
      </p:pic>
      <p:pic>
        <p:nvPicPr>
          <p:cNvPr id="44036" name="Picture 4" descr="https://demotivation.ru/wp-content/uploads/2021/01/Slajd8-1-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524000" y="1928803"/>
            <a:ext cx="2060556" cy="1616855"/>
          </a:xfrm>
          <a:prstGeom prst="rect">
            <a:avLst/>
          </a:prstGeom>
          <a:noFill/>
        </p:spPr>
      </p:pic>
      <p:sp>
        <p:nvSpPr>
          <p:cNvPr id="10" name="Багетная рамка 9"/>
          <p:cNvSpPr/>
          <p:nvPr/>
        </p:nvSpPr>
        <p:spPr bwMode="auto">
          <a:xfrm>
            <a:off x="1524000" y="3571876"/>
            <a:ext cx="9144000" cy="3286124"/>
          </a:xfrm>
          <a:prstGeom prst="bevel">
            <a:avLst/>
          </a:prstGeom>
          <a:solidFill>
            <a:schemeClr val="accent2">
              <a:lumMod val="20000"/>
              <a:lumOff val="80000"/>
            </a:schemeClr>
          </a:solidFill>
          <a:ln>
            <a:headEnd type="none" w="med" len="med"/>
            <a:tailEnd type="none" w="med" len="med"/>
          </a:ln>
        </p:spPr>
        <p:style>
          <a:lnRef idx="0">
            <a:schemeClr val="accent5"/>
          </a:lnRef>
          <a:fillRef idx="3">
            <a:schemeClr val="accent5"/>
          </a:fillRef>
          <a:effectRef idx="3">
            <a:schemeClr val="accent5"/>
          </a:effectRef>
          <a:fontRef idx="minor">
            <a:schemeClr val="lt1"/>
          </a:fontRef>
        </p:style>
        <p:txBody>
          <a:bodyPr wrap="none" anchor="ctr"/>
          <a:lstStyle/>
          <a:p>
            <a:pPr algn="ctr"/>
            <a:r>
              <a:rPr lang="ru-RU" sz="2400" dirty="0">
                <a:solidFill>
                  <a:srgbClr val="002060"/>
                </a:solidFill>
                <a:latin typeface="Georgia"/>
              </a:rPr>
              <a:t>Таким образом, профилактическая работа с</a:t>
            </a:r>
          </a:p>
          <a:p>
            <a:pPr algn="ctr"/>
            <a:r>
              <a:rPr lang="ru-RU" sz="2400" dirty="0">
                <a:solidFill>
                  <a:srgbClr val="002060"/>
                </a:solidFill>
                <a:latin typeface="Georgia"/>
              </a:rPr>
              <a:t>несовершеннолетними и их родителями</a:t>
            </a:r>
          </a:p>
          <a:p>
            <a:pPr algn="ctr"/>
            <a:r>
              <a:rPr lang="ru-RU" sz="2400" dirty="0">
                <a:solidFill>
                  <a:srgbClr val="002060"/>
                </a:solidFill>
                <a:latin typeface="Georgia"/>
              </a:rPr>
              <a:t> склонными к употреблению ПАВ осуществляется </a:t>
            </a:r>
          </a:p>
          <a:p>
            <a:pPr algn="ctr"/>
            <a:r>
              <a:rPr lang="ru-RU" sz="2400" dirty="0">
                <a:solidFill>
                  <a:srgbClr val="002060"/>
                </a:solidFill>
                <a:latin typeface="Georgia"/>
              </a:rPr>
              <a:t>в тесном взаимодействии всех заинтересованных структур </a:t>
            </a:r>
          </a:p>
          <a:p>
            <a:pPr algn="ctr"/>
            <a:r>
              <a:rPr lang="ru-RU" sz="2400" dirty="0">
                <a:solidFill>
                  <a:srgbClr val="002060"/>
                </a:solidFill>
                <a:latin typeface="Georgia"/>
              </a:rPr>
              <a:t>системы профилактики. Проводится анализ ситуации </a:t>
            </a:r>
          </a:p>
          <a:p>
            <a:pPr algn="ctr"/>
            <a:r>
              <a:rPr lang="ru-RU" sz="2400" dirty="0">
                <a:solidFill>
                  <a:srgbClr val="002060"/>
                </a:solidFill>
                <a:latin typeface="Georgia"/>
              </a:rPr>
              <a:t>по наркопатологии, обсуждается на заседаниях КДН и ЗП</a:t>
            </a:r>
            <a:r>
              <a:rPr lang="uk-UA" sz="2400" dirty="0">
                <a:solidFill>
                  <a:srgbClr val="002060"/>
                </a:solidFill>
                <a:latin typeface="Georgia"/>
              </a:rPr>
              <a:t>, </a:t>
            </a:r>
          </a:p>
          <a:p>
            <a:pPr algn="ctr"/>
            <a:r>
              <a:rPr lang="uk-UA" sz="2400" dirty="0" err="1">
                <a:solidFill>
                  <a:srgbClr val="002060"/>
                </a:solidFill>
                <a:latin typeface="Georgia"/>
              </a:rPr>
              <a:t>АНК</a:t>
            </a:r>
            <a:r>
              <a:rPr lang="uk-UA" sz="2400" dirty="0">
                <a:solidFill>
                  <a:srgbClr val="002060"/>
                </a:solidFill>
                <a:latin typeface="Georgia"/>
              </a:rPr>
              <a:t> </a:t>
            </a:r>
            <a:r>
              <a:rPr lang="ru-RU" sz="2400" dirty="0">
                <a:solidFill>
                  <a:srgbClr val="002060"/>
                </a:solidFill>
                <a:latin typeface="Georgia"/>
              </a:rPr>
              <a:t>и доводится до всех заинтересованных служб.</a:t>
            </a:r>
            <a:endParaRPr lang="ru-RU" sz="2400" dirty="0">
              <a:solidFill>
                <a:prstClr val="white"/>
              </a:solidFill>
              <a:latin typeface="Georgia"/>
            </a:endParaRPr>
          </a:p>
        </p:txBody>
      </p:sp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ChangeArrowheads="1"/>
          </p:cNvSpPr>
          <p:nvPr/>
        </p:nvSpPr>
        <p:spPr bwMode="auto">
          <a:xfrm>
            <a:off x="1524000" y="379304"/>
            <a:ext cx="9358346" cy="6663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457056" tIns="45720" rIns="91440" bIns="0" numCol="1" anchor="ctr" anchorCtr="0" compatLnSpc="1">
            <a:prstTxWarp prst="textNoShape">
              <a:avLst/>
            </a:prstTxWarp>
            <a:spAutoFit/>
          </a:bodyPr>
          <a:lstStyle/>
          <a:p>
            <a:pPr indent="449263" fontAlgn="base">
              <a:spcBef>
                <a:spcPct val="0"/>
              </a:spcBef>
              <a:spcAft>
                <a:spcPct val="0"/>
              </a:spcAft>
            </a:pPr>
            <a:r>
              <a:rPr lang="ru-RU" sz="2000" b="1" dirty="0">
                <a:solidFill>
                  <a:srgbClr val="002060"/>
                </a:solidFill>
                <a:latin typeface="Georgia" pitchFamily="18" charset="0"/>
                <a:ea typeface="Calibri" pitchFamily="34" charset="0"/>
                <a:cs typeface="Times New Roman" pitchFamily="18" charset="0"/>
              </a:rPr>
              <a:t>Куда обращаться за наркологической помощью?</a:t>
            </a:r>
            <a:endParaRPr lang="ru-RU" sz="2000" u="sng" dirty="0">
              <a:solidFill>
                <a:srgbClr val="002060"/>
              </a:solidFill>
              <a:latin typeface="Georgia" pitchFamily="18" charset="0"/>
              <a:ea typeface="Calibri" pitchFamily="34" charset="0"/>
              <a:cs typeface="Times New Roman" pitchFamily="18" charset="0"/>
            </a:endParaRP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u="sng" dirty="0">
                <a:solidFill>
                  <a:srgbClr val="002060"/>
                </a:solidFill>
                <a:latin typeface="Georgia" pitchFamily="18" charset="0"/>
                <a:ea typeface="Calibri" pitchFamily="34" charset="0"/>
                <a:cs typeface="Times New Roman" pitchFamily="18" charset="0"/>
              </a:rPr>
              <a:t>Жители г. Новосибирска, Новосибирского района НСО:</a:t>
            </a:r>
            <a:endParaRPr lang="en-US" sz="2000" u="sng" dirty="0">
              <a:solidFill>
                <a:srgbClr val="002060"/>
              </a:solidFill>
              <a:latin typeface="Georgia" pitchFamily="18" charset="0"/>
              <a:ea typeface="Calibri" pitchFamily="34" charset="0"/>
              <a:cs typeface="Times New Roman" pitchFamily="18" charset="0"/>
            </a:endParaRP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endParaRPr lang="ru-RU" sz="2000" dirty="0">
              <a:solidFill>
                <a:srgbClr val="002060"/>
              </a:solidFill>
              <a:latin typeface="Arial" pitchFamily="34" charset="0"/>
              <a:cs typeface="Arial" pitchFamily="34" charset="0"/>
            </a:endParaRPr>
          </a:p>
          <a:p>
            <a:pPr indent="449263"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dirty="0">
                <a:solidFill>
                  <a:srgbClr val="002060"/>
                </a:solidFill>
                <a:latin typeface="Georgia" pitchFamily="18" charset="0"/>
                <a:cs typeface="Times New Roman" pitchFamily="18" charset="0"/>
              </a:rPr>
              <a:t>	</a:t>
            </a:r>
            <a:r>
              <a:rPr lang="ru-RU" sz="24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ГБУЗ НСО «Новосибирский областной клинический 	наркологический диспансер </a:t>
            </a: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dirty="0">
                <a:solidFill>
                  <a:srgbClr val="002060"/>
                </a:solidFill>
                <a:latin typeface="Georgia" pitchFamily="18" charset="0"/>
                <a:cs typeface="Times New Roman" pitchFamily="18" charset="0"/>
              </a:rPr>
              <a:t>       </a:t>
            </a: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         Заведующий диспансерным отделением № 1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Виктория Сергеевна Соснина</a:t>
            </a: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		Заведующий диспансерным отделением № 2</a:t>
            </a:r>
          </a:p>
          <a:p>
            <a:pPr algn="ctr"/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Нина Михайловна Кошляк</a:t>
            </a:r>
          </a:p>
          <a:p>
            <a:r>
              <a:rPr lang="ru-RU" sz="2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Единый с</a:t>
            </a:r>
            <a:r>
              <a:rPr lang="en-US" sz="2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all</a:t>
            </a:r>
            <a:r>
              <a:rPr lang="ru-RU" sz="2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-центр:  +7 383 207-96-60   </a:t>
            </a:r>
            <a:r>
              <a:rPr lang="en-US" sz="2000" dirty="0">
                <a:solidFill>
                  <a:srgbClr val="002060"/>
                </a:solidFill>
                <a:latin typeface="Georgia" pitchFamily="18" charset="0"/>
                <a:cs typeface="Times New Roman" pitchFamily="18" charset="0"/>
              </a:rPr>
              <a:t>E</a:t>
            </a:r>
            <a:r>
              <a:rPr lang="ru-RU" sz="2000" dirty="0">
                <a:solidFill>
                  <a:srgbClr val="002060"/>
                </a:solidFill>
                <a:latin typeface="Georgia" pitchFamily="18" charset="0"/>
                <a:cs typeface="Times New Roman" pitchFamily="18" charset="0"/>
              </a:rPr>
              <a:t>-</a:t>
            </a:r>
            <a:r>
              <a:rPr lang="en-US" sz="2000" dirty="0">
                <a:solidFill>
                  <a:srgbClr val="002060"/>
                </a:solidFill>
                <a:latin typeface="Georgia" pitchFamily="18" charset="0"/>
                <a:cs typeface="Times New Roman" pitchFamily="18" charset="0"/>
              </a:rPr>
              <a:t>mail</a:t>
            </a:r>
            <a:r>
              <a:rPr lang="ru-RU" sz="2000" dirty="0">
                <a:solidFill>
                  <a:srgbClr val="002060"/>
                </a:solidFill>
                <a:latin typeface="Georgia" pitchFamily="18" charset="0"/>
                <a:cs typeface="Times New Roman" pitchFamily="18" charset="0"/>
              </a:rPr>
              <a:t>: </a:t>
            </a:r>
            <a:r>
              <a:rPr lang="en-US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  <a:hlinkClick r:id="rId2"/>
              </a:rPr>
              <a:t>narcologia</a:t>
            </a: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  <a:hlinkClick r:id="rId2"/>
              </a:rPr>
              <a:t>@</a:t>
            </a:r>
            <a:r>
              <a:rPr lang="en-US" sz="2000" b="1" dirty="0" err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  <a:hlinkClick r:id="rId2"/>
              </a:rPr>
              <a:t>mznso</a:t>
            </a: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  <a:hlinkClick r:id="rId2"/>
              </a:rPr>
              <a:t>.</a:t>
            </a:r>
            <a:r>
              <a:rPr lang="en-US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  <a:hlinkClick r:id="rId2"/>
              </a:rPr>
              <a:t>ru</a:t>
            </a: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endParaRPr lang="ru-RU" sz="2000" b="1" dirty="0">
              <a:solidFill>
                <a:srgbClr val="002060"/>
              </a:solidFill>
              <a:latin typeface="Times New Roman" pitchFamily="18" charset="0"/>
              <a:ea typeface="Times New Roman" pitchFamily="18" charset="0"/>
              <a:cs typeface="Times New Roman" pitchFamily="18" charset="0"/>
            </a:endParaRP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endParaRPr lang="ru-RU" sz="2000" u="sng" dirty="0">
              <a:solidFill>
                <a:srgbClr val="002060"/>
              </a:solidFill>
              <a:latin typeface="Georgia" pitchFamily="18" charset="0"/>
              <a:ea typeface="Calibri" pitchFamily="34" charset="0"/>
              <a:cs typeface="Times New Roman" pitchFamily="18" charset="0"/>
            </a:endParaRP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u="sng" dirty="0">
                <a:solidFill>
                  <a:srgbClr val="002060"/>
                </a:solidFill>
                <a:latin typeface="Georgia" pitchFamily="18" charset="0"/>
                <a:ea typeface="Calibri" pitchFamily="34" charset="0"/>
                <a:cs typeface="Times New Roman" pitchFamily="18" charset="0"/>
              </a:rPr>
              <a:t>Жители Новосибирской области:</a:t>
            </a:r>
            <a:r>
              <a:rPr lang="ru-RU" sz="2000" b="1" u="sng" dirty="0">
                <a:solidFill>
                  <a:srgbClr val="002060"/>
                </a:solidFill>
                <a:latin typeface="Georgia" pitchFamily="18" charset="0"/>
                <a:ea typeface="Calibri" pitchFamily="34" charset="0"/>
                <a:cs typeface="Times New Roman" pitchFamily="18" charset="0"/>
              </a:rPr>
              <a:t>  </a:t>
            </a:r>
            <a:endParaRPr lang="ru-RU" sz="2000" dirty="0">
              <a:solidFill>
                <a:srgbClr val="002060"/>
              </a:solidFill>
              <a:latin typeface="Arial" pitchFamily="34" charset="0"/>
              <a:cs typeface="Arial" pitchFamily="34" charset="0"/>
            </a:endParaRP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b="1" dirty="0">
                <a:solidFill>
                  <a:srgbClr val="002060"/>
                </a:solidFill>
                <a:latin typeface="Georgia" pitchFamily="18" charset="0"/>
                <a:ea typeface="Calibri" pitchFamily="34" charset="0"/>
                <a:cs typeface="Times New Roman" pitchFamily="18" charset="0"/>
              </a:rPr>
              <a:t>Центральная районная (городская) больница по месту жительства, районный врач психиатр-нарколог</a:t>
            </a:r>
            <a:endParaRPr lang="ru-RU" sz="2000" b="1" dirty="0">
              <a:solidFill>
                <a:srgbClr val="002060"/>
              </a:solidFill>
              <a:latin typeface="Georgia" pitchFamily="18" charset="0"/>
              <a:ea typeface="Times New Roman" pitchFamily="18" charset="0"/>
              <a:cs typeface="Times New Roman" pitchFamily="18" charset="0"/>
            </a:endParaRP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dirty="0">
                <a:solidFill>
                  <a:srgbClr val="002060"/>
                </a:solidFill>
                <a:latin typeface="Georgia" pitchFamily="18" charset="0"/>
                <a:ea typeface="Times New Roman" pitchFamily="18" charset="0"/>
                <a:cs typeface="Times New Roman" pitchFamily="18" charset="0"/>
              </a:rPr>
              <a:t>	</a:t>
            </a: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u="sng" dirty="0">
                <a:solidFill>
                  <a:srgbClr val="002060"/>
                </a:solidFill>
                <a:latin typeface="Georgia" pitchFamily="18" charset="0"/>
                <a:ea typeface="Times New Roman" pitchFamily="18" charset="0"/>
                <a:cs typeface="Times New Roman" pitchFamily="18" charset="0"/>
              </a:rPr>
              <a:t>Жители Советского района г. Новосибирска</a:t>
            </a:r>
            <a:r>
              <a:rPr lang="ru-RU" sz="2000" dirty="0">
                <a:solidFill>
                  <a:srgbClr val="002060"/>
                </a:solidFill>
                <a:latin typeface="Georgia" pitchFamily="18" charset="0"/>
                <a:ea typeface="Times New Roman" pitchFamily="18" charset="0"/>
                <a:cs typeface="Times New Roman" pitchFamily="18" charset="0"/>
              </a:rPr>
              <a:t>:</a:t>
            </a:r>
            <a:r>
              <a:rPr lang="ru-RU" sz="2000" dirty="0">
                <a:solidFill>
                  <a:srgbClr val="002060"/>
                </a:solidFill>
                <a:latin typeface="Arial" pitchFamily="34" charset="0"/>
                <a:cs typeface="Arial" pitchFamily="34" charset="0"/>
              </a:rPr>
              <a:t> </a:t>
            </a:r>
            <a:endParaRPr lang="ru-RU" sz="2000" b="1" dirty="0">
              <a:solidFill>
                <a:srgbClr val="002060"/>
              </a:solidFill>
              <a:latin typeface="Arial" pitchFamily="34" charset="0"/>
              <a:cs typeface="Arial" pitchFamily="34" charset="0"/>
            </a:endParaRP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b="1" dirty="0">
                <a:solidFill>
                  <a:srgbClr val="002060"/>
                </a:solidFill>
                <a:latin typeface="Times New Roman" pitchFamily="18" charset="0"/>
                <a:ea typeface="Times New Roman" pitchFamily="18" charset="0"/>
                <a:cs typeface="Times New Roman" pitchFamily="18" charset="0"/>
              </a:rPr>
              <a:t>ГБУЗ НСО «Консультативно-диагностическая поликлиника № 2» </a:t>
            </a:r>
          </a:p>
          <a:p>
            <a:pPr indent="449263"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dirty="0">
                <a:solidFill>
                  <a:srgbClr val="002060"/>
                </a:solidFill>
                <a:latin typeface="Georgia" pitchFamily="18" charset="0"/>
                <a:ea typeface="Times New Roman" pitchFamily="18" charset="0"/>
                <a:cs typeface="Arial" pitchFamily="34" charset="0"/>
              </a:rPr>
              <a:t>(г. Новосибирск, ул. Русская, 37) </a:t>
            </a:r>
          </a:p>
          <a:p>
            <a:pPr indent="449263"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b="1" dirty="0">
                <a:solidFill>
                  <a:srgbClr val="002060"/>
                </a:solidFill>
                <a:latin typeface="Georgia" pitchFamily="18" charset="0"/>
                <a:ea typeface="Times New Roman" pitchFamily="18" charset="0"/>
                <a:cs typeface="Arial" pitchFamily="34" charset="0"/>
              </a:rPr>
              <a:t>телефон регистратуры наркологического отделения: </a:t>
            </a:r>
          </a:p>
          <a:p>
            <a:pPr indent="449263" algn="ctr"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ru-RU" sz="2000" b="1" dirty="0">
                <a:solidFill>
                  <a:srgbClr val="002060"/>
                </a:solidFill>
                <a:latin typeface="Georgia" pitchFamily="18" charset="0"/>
                <a:ea typeface="Times New Roman" pitchFamily="18" charset="0"/>
                <a:cs typeface="Arial" pitchFamily="34" charset="0"/>
              </a:rPr>
              <a:t>306-66-56</a:t>
            </a:r>
            <a:endParaRPr lang="ru-RU" sz="2000" b="1" dirty="0">
              <a:solidFill>
                <a:srgbClr val="002060"/>
              </a:solidFill>
              <a:latin typeface="Arial" pitchFamily="34" charset="0"/>
              <a:ea typeface="Times New Roman" pitchFamily="18" charset="0"/>
              <a:cs typeface="Arial" pitchFamily="34" charset="0"/>
            </a:endParaRPr>
          </a:p>
          <a:p>
            <a:pPr indent="449263" eaLnBrk="0" fontAlgn="base" hangingPunct="0">
              <a:spcBef>
                <a:spcPct val="0"/>
              </a:spcBef>
              <a:spcAft>
                <a:spcPct val="0"/>
              </a:spcAft>
            </a:pPr>
            <a:endParaRPr lang="ru-RU" dirty="0">
              <a:solidFill>
                <a:prstClr val="black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124" name="AutoShape 4" descr="https://mlattach.datacloudmail.ru/sig2/0FDBFE5590BE7993378C3B06211B07D226B97F26?cn=mailrusigimg_l5cgw74C.jpg&amp;ct=image%2Fjpeg&amp;expires=1665653043&amp;from=e.mail.ru&amp;m=V05EPHsLyL8WqwXAWkENfQ&amp;t=7AD6FD0F&amp;x-email=tunikovskaya.oksims%40inbox.ru"/>
          <p:cNvSpPr>
            <a:spLocks noChangeAspect="1" noChangeArrowheads="1"/>
          </p:cNvSpPr>
          <p:nvPr/>
        </p:nvSpPr>
        <p:spPr bwMode="auto">
          <a:xfrm>
            <a:off x="1679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>
              <a:solidFill>
                <a:prstClr val="black"/>
              </a:solidFill>
              <a:latin typeface="Georgia"/>
            </a:endParaRPr>
          </a:p>
        </p:txBody>
      </p:sp>
      <p:pic>
        <p:nvPicPr>
          <p:cNvPr id="5126" name="Picture 6" descr="https://filin.mail.ru/pic?email=tunikovskaya.oksims%40inbox.ru&amp;width=180&amp;height=180&amp;name=%D0%9D%D0%9E%D0%9A%D0%9D%D0%94+%D0%9E%D0%9A%D0%A1%D0%B8%D0%9C%D0%A1&amp;version=4&amp;build=7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881158" y="1571612"/>
            <a:ext cx="1071538" cy="1071538"/>
          </a:xfrm>
          <a:prstGeom prst="rect">
            <a:avLst/>
          </a:prstGeom>
          <a:noFill/>
        </p:spPr>
      </p:pic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2238349" y="3000372"/>
            <a:ext cx="7895367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ru-RU" sz="54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Благодарю за внимание!</a:t>
            </a:r>
          </a:p>
        </p:txBody>
      </p:sp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DF95C801-6418-47AF-A6E0-C7E7529FD2D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ru-RU" sz="4000" b="1" i="1" dirty="0"/>
              <a:t>Основы взаимодействия с семьями при осуществлении профилактики безнадзорности и правонарушений несовершеннолетних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="" xmlns:a16="http://schemas.microsoft.com/office/drawing/2014/main" id="{E85C4AB7-F0BF-4262-AA96-7AF8BCB2DCA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857500" y="5324176"/>
            <a:ext cx="8846820" cy="1432223"/>
          </a:xfrm>
        </p:spPr>
        <p:txBody>
          <a:bodyPr>
            <a:normAutofit fontScale="92500" lnSpcReduction="10000"/>
          </a:bodyPr>
          <a:lstStyle/>
          <a:p>
            <a:pPr algn="r"/>
            <a:r>
              <a:rPr lang="ru-RU" b="1" i="1" dirty="0" err="1"/>
              <a:t>Шамовская</a:t>
            </a:r>
            <a:r>
              <a:rPr lang="ru-RU" b="1" i="1" dirty="0"/>
              <a:t> Софья Григорьевна,</a:t>
            </a:r>
          </a:p>
          <a:p>
            <a:pPr algn="r"/>
            <a:r>
              <a:rPr lang="ru-RU" i="1" dirty="0"/>
              <a:t>специалист организационно-методического консультативного отдела</a:t>
            </a:r>
          </a:p>
          <a:p>
            <a:pPr algn="r"/>
            <a:r>
              <a:rPr lang="ru-RU" i="1" dirty="0"/>
              <a:t>ГБУЗ НСО «Новосибирский областной клинический наркологический диспансер»</a:t>
            </a:r>
          </a:p>
        </p:txBody>
      </p:sp>
    </p:spTree>
    <p:extLst>
      <p:ext uri="{BB962C8B-B14F-4D97-AF65-F5344CB8AC3E}">
        <p14:creationId xmlns:p14="http://schemas.microsoft.com/office/powerpoint/2010/main" val="2551574385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Объект 4">
            <a:extLst>
              <a:ext uri="{FF2B5EF4-FFF2-40B4-BE49-F238E27FC236}">
                <a16:creationId xmlns="" xmlns:a16="http://schemas.microsoft.com/office/drawing/2014/main" id="{7381CC99-E99B-4F52-A9D2-9265E62E89E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603094" y="44450"/>
            <a:ext cx="2023961" cy="3384550"/>
          </a:xfrm>
        </p:spPr>
      </p:pic>
      <p:sp>
        <p:nvSpPr>
          <p:cNvPr id="7" name="Стрелка: вправо 6">
            <a:extLst>
              <a:ext uri="{FF2B5EF4-FFF2-40B4-BE49-F238E27FC236}">
                <a16:creationId xmlns="" xmlns:a16="http://schemas.microsoft.com/office/drawing/2014/main" id="{F2EB39B6-A188-4D69-9FAC-5704D7508056}"/>
              </a:ext>
            </a:extLst>
          </p:cNvPr>
          <p:cNvSpPr/>
          <p:nvPr/>
        </p:nvSpPr>
        <p:spPr>
          <a:xfrm>
            <a:off x="4901692" y="480568"/>
            <a:ext cx="978408" cy="4846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  <p:sp>
        <p:nvSpPr>
          <p:cNvPr id="9" name="Стрелка: вправо 8">
            <a:extLst>
              <a:ext uri="{FF2B5EF4-FFF2-40B4-BE49-F238E27FC236}">
                <a16:creationId xmlns="" xmlns:a16="http://schemas.microsoft.com/office/drawing/2014/main" id="{24DAE57F-C96E-4713-B6AD-39B029BA66CC}"/>
              </a:ext>
            </a:extLst>
          </p:cNvPr>
          <p:cNvSpPr/>
          <p:nvPr/>
        </p:nvSpPr>
        <p:spPr>
          <a:xfrm>
            <a:off x="4901692" y="1446784"/>
            <a:ext cx="978408" cy="4846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  <p:sp>
        <p:nvSpPr>
          <p:cNvPr id="10" name="Стрелка: вправо 9">
            <a:extLst>
              <a:ext uri="{FF2B5EF4-FFF2-40B4-BE49-F238E27FC236}">
                <a16:creationId xmlns="" xmlns:a16="http://schemas.microsoft.com/office/drawing/2014/main" id="{6E67C70F-DBDE-43B2-A1A6-EE66B651959B}"/>
              </a:ext>
            </a:extLst>
          </p:cNvPr>
          <p:cNvSpPr/>
          <p:nvPr/>
        </p:nvSpPr>
        <p:spPr>
          <a:xfrm>
            <a:off x="4901692" y="2616200"/>
            <a:ext cx="978408" cy="4846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  <p:sp>
        <p:nvSpPr>
          <p:cNvPr id="11" name="Прямоугольник: скругленные углы 10">
            <a:extLst>
              <a:ext uri="{FF2B5EF4-FFF2-40B4-BE49-F238E27FC236}">
                <a16:creationId xmlns="" xmlns:a16="http://schemas.microsoft.com/office/drawing/2014/main" id="{360E0C06-8DAC-4F71-B815-907FB5496A45}"/>
              </a:ext>
            </a:extLst>
          </p:cNvPr>
          <p:cNvSpPr/>
          <p:nvPr/>
        </p:nvSpPr>
        <p:spPr>
          <a:xfrm>
            <a:off x="6096000" y="177800"/>
            <a:ext cx="4051300" cy="914400"/>
          </a:xfrm>
          <a:prstGeom prst="round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Правозащитная функция;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  <p:sp>
        <p:nvSpPr>
          <p:cNvPr id="13" name="Прямоугольник: скругленные углы 12">
            <a:extLst>
              <a:ext uri="{FF2B5EF4-FFF2-40B4-BE49-F238E27FC236}">
                <a16:creationId xmlns="" xmlns:a16="http://schemas.microsoft.com/office/drawing/2014/main" id="{3191FE11-1F3D-423B-8FB7-81907F00E105}"/>
              </a:ext>
            </a:extLst>
          </p:cNvPr>
          <p:cNvSpPr/>
          <p:nvPr/>
        </p:nvSpPr>
        <p:spPr>
          <a:xfrm>
            <a:off x="6117147" y="1314450"/>
            <a:ext cx="4140200" cy="1028700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Координирующая функция</a:t>
            </a:r>
          </a:p>
        </p:txBody>
      </p:sp>
      <p:sp>
        <p:nvSpPr>
          <p:cNvPr id="15" name="Прямоугольник: скругленные углы 14">
            <a:extLst>
              <a:ext uri="{FF2B5EF4-FFF2-40B4-BE49-F238E27FC236}">
                <a16:creationId xmlns="" xmlns:a16="http://schemas.microsoft.com/office/drawing/2014/main" id="{BD0B7A81-F570-4E48-816E-86AB2F62DC12}"/>
              </a:ext>
            </a:extLst>
          </p:cNvPr>
          <p:cNvSpPr/>
          <p:nvPr/>
        </p:nvSpPr>
        <p:spPr>
          <a:xfrm>
            <a:off x="6051550" y="2565400"/>
            <a:ext cx="4140200" cy="914400"/>
          </a:xfrm>
          <a:prstGeom prst="round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Профилактическая функция</a:t>
            </a:r>
          </a:p>
        </p:txBody>
      </p:sp>
      <p:pic>
        <p:nvPicPr>
          <p:cNvPr id="17" name="Рисунок 16">
            <a:extLst>
              <a:ext uri="{FF2B5EF4-FFF2-40B4-BE49-F238E27FC236}">
                <a16:creationId xmlns="" xmlns:a16="http://schemas.microsoft.com/office/drawing/2014/main" id="{9F3162D0-FA0F-40D9-9954-69BE2B00208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890000" y="3706620"/>
            <a:ext cx="2209799" cy="2834200"/>
          </a:xfrm>
          <a:prstGeom prst="rect">
            <a:avLst/>
          </a:prstGeom>
        </p:spPr>
      </p:pic>
      <p:sp>
        <p:nvSpPr>
          <p:cNvPr id="18" name="Стрелка: влево 17">
            <a:extLst>
              <a:ext uri="{FF2B5EF4-FFF2-40B4-BE49-F238E27FC236}">
                <a16:creationId xmlns="" xmlns:a16="http://schemas.microsoft.com/office/drawing/2014/main" id="{1C4C594D-CC30-45AA-B881-1CE3025B334A}"/>
              </a:ext>
            </a:extLst>
          </p:cNvPr>
          <p:cNvSpPr/>
          <p:nvPr/>
        </p:nvSpPr>
        <p:spPr>
          <a:xfrm>
            <a:off x="7483475" y="4667250"/>
            <a:ext cx="1219200" cy="571500"/>
          </a:xfrm>
          <a:prstGeom prst="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  <p:sp>
        <p:nvSpPr>
          <p:cNvPr id="19" name="Прямоугольник: скругленные углы 18">
            <a:extLst>
              <a:ext uri="{FF2B5EF4-FFF2-40B4-BE49-F238E27FC236}">
                <a16:creationId xmlns="" xmlns:a16="http://schemas.microsoft.com/office/drawing/2014/main" id="{2BA0D8E4-8CB5-47CA-9DD1-FFFACEA587EB}"/>
              </a:ext>
            </a:extLst>
          </p:cNvPr>
          <p:cNvSpPr/>
          <p:nvPr/>
        </p:nvSpPr>
        <p:spPr>
          <a:xfrm>
            <a:off x="463550" y="3701034"/>
            <a:ext cx="6832600" cy="2624880"/>
          </a:xfrm>
          <a:prstGeom prst="round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внимание, эмоциональное отношение к ребенку;</a:t>
            </a:r>
            <a:endParaRPr kumimoji="0" 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Rockwell" panose="02060603020205020403"/>
              <a:ea typeface="+mn-ea"/>
              <a:cs typeface="+mn-cs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- поддержание и сохранение внутреннего мира ребенка;</a:t>
            </a: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открытость, доверие, забота, поддержка, иерархия, традиции, устои</a:t>
            </a:r>
          </a:p>
        </p:txBody>
      </p:sp>
    </p:spTree>
    <p:extLst>
      <p:ext uri="{BB962C8B-B14F-4D97-AF65-F5344CB8AC3E}">
        <p14:creationId xmlns:p14="http://schemas.microsoft.com/office/powerpoint/2010/main" val="1121535289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Текст 4">
            <a:extLst>
              <a:ext uri="{FF2B5EF4-FFF2-40B4-BE49-F238E27FC236}">
                <a16:creationId xmlns="" xmlns:a16="http://schemas.microsoft.com/office/drawing/2014/main" id="{7353F856-1372-47BF-9B2F-92F740D6E61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508000" y="182880"/>
            <a:ext cx="5148580" cy="640080"/>
          </a:xfrm>
        </p:spPr>
        <p:txBody>
          <a:bodyPr/>
          <a:lstStyle/>
          <a:p>
            <a:r>
              <a:rPr lang="ru-RU" dirty="0"/>
              <a:t>Нормально функционирующие семьи</a:t>
            </a:r>
          </a:p>
        </p:txBody>
      </p:sp>
      <p:sp>
        <p:nvSpPr>
          <p:cNvPr id="6" name="Объект 5">
            <a:extLst>
              <a:ext uri="{FF2B5EF4-FFF2-40B4-BE49-F238E27FC236}">
                <a16:creationId xmlns="" xmlns:a16="http://schemas.microsoft.com/office/drawing/2014/main" id="{4018DD47-D5A5-421C-BF3B-925965781D1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508000" y="1042416"/>
            <a:ext cx="4754880" cy="3291840"/>
          </a:xfrm>
        </p:spPr>
        <p:txBody>
          <a:bodyPr>
            <a:normAutofit fontScale="92500" lnSpcReduction="20000"/>
          </a:bodyPr>
          <a:lstStyle/>
          <a:p>
            <a:r>
              <a:rPr lang="ru-RU" dirty="0"/>
              <a:t>способствуют росту и развитию каждого члена семьи;</a:t>
            </a:r>
          </a:p>
          <a:p>
            <a:r>
              <a:rPr lang="ru-RU" dirty="0"/>
              <a:t>Обладают изменчивостью, способностью развиваться при сохранении стабильности;</a:t>
            </a:r>
          </a:p>
          <a:p>
            <a:r>
              <a:rPr lang="ru-RU" dirty="0"/>
              <a:t>Семья основана на взаимопонимании, дружбе, любви и уважении.</a:t>
            </a:r>
          </a:p>
        </p:txBody>
      </p:sp>
      <p:sp>
        <p:nvSpPr>
          <p:cNvPr id="7" name="Текст 6">
            <a:extLst>
              <a:ext uri="{FF2B5EF4-FFF2-40B4-BE49-F238E27FC236}">
                <a16:creationId xmlns="" xmlns:a16="http://schemas.microsoft.com/office/drawing/2014/main" id="{92BDCE77-44D6-4BF5-A4F9-FFACA3F2896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733544" y="2892679"/>
            <a:ext cx="4754880" cy="640080"/>
          </a:xfrm>
        </p:spPr>
        <p:txBody>
          <a:bodyPr/>
          <a:lstStyle/>
          <a:p>
            <a:r>
              <a:rPr lang="ru-RU" dirty="0" err="1"/>
              <a:t>Дисфункциональные</a:t>
            </a:r>
            <a:r>
              <a:rPr lang="ru-RU" dirty="0"/>
              <a:t> семьи:</a:t>
            </a:r>
          </a:p>
        </p:txBody>
      </p:sp>
      <p:sp>
        <p:nvSpPr>
          <p:cNvPr id="8" name="Объект 7">
            <a:extLst>
              <a:ext uri="{FF2B5EF4-FFF2-40B4-BE49-F238E27FC236}">
                <a16:creationId xmlns="" xmlns:a16="http://schemas.microsoft.com/office/drawing/2014/main" id="{9AEAAED9-5E5D-4E98-9816-F724DAB4C79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593844" y="195580"/>
            <a:ext cx="4754880" cy="2368296"/>
          </a:xfrm>
        </p:spPr>
        <p:txBody>
          <a:bodyPr>
            <a:normAutofit fontScale="92500" lnSpcReduction="20000"/>
          </a:bodyPr>
          <a:lstStyle/>
          <a:p>
            <a:r>
              <a:rPr lang="ru-RU" dirty="0"/>
              <a:t>Психологическая незрелость родителей;</a:t>
            </a:r>
          </a:p>
          <a:p>
            <a:r>
              <a:rPr lang="ru-RU" dirty="0"/>
              <a:t>Отсутствие навыков экологичного общения, выхода из конфликтных ситуаций;</a:t>
            </a:r>
          </a:p>
          <a:p>
            <a:r>
              <a:rPr lang="ru-RU" dirty="0"/>
              <a:t>Использование неэффективных коммуникационных моделей;</a:t>
            </a:r>
          </a:p>
          <a:p>
            <a:r>
              <a:rPr lang="ru-RU" dirty="0"/>
              <a:t>Внутренняя дисгармония</a:t>
            </a:r>
          </a:p>
        </p:txBody>
      </p:sp>
      <p:sp>
        <p:nvSpPr>
          <p:cNvPr id="10" name="Стрелка: вниз 9">
            <a:extLst>
              <a:ext uri="{FF2B5EF4-FFF2-40B4-BE49-F238E27FC236}">
                <a16:creationId xmlns="" xmlns:a16="http://schemas.microsoft.com/office/drawing/2014/main" id="{8B9C0BDD-112D-4201-8751-9C04D47A11E3}"/>
              </a:ext>
            </a:extLst>
          </p:cNvPr>
          <p:cNvSpPr/>
          <p:nvPr/>
        </p:nvSpPr>
        <p:spPr>
          <a:xfrm>
            <a:off x="8255000" y="2356358"/>
            <a:ext cx="484632" cy="64008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  <p:sp>
        <p:nvSpPr>
          <p:cNvPr id="11" name="Прямоугольник 10">
            <a:extLst>
              <a:ext uri="{FF2B5EF4-FFF2-40B4-BE49-F238E27FC236}">
                <a16:creationId xmlns="" xmlns:a16="http://schemas.microsoft.com/office/drawing/2014/main" id="{D242736B-512A-44B0-BA8A-6358ADB05452}"/>
              </a:ext>
            </a:extLst>
          </p:cNvPr>
          <p:cNvSpPr/>
          <p:nvPr/>
        </p:nvSpPr>
        <p:spPr>
          <a:xfrm>
            <a:off x="6096000" y="3429000"/>
            <a:ext cx="5854700" cy="3233420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формирование неправильных коалиций;</a:t>
            </a: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жесткие или проницаемые границы семьи и ее членов;</a:t>
            </a: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ложь в чувствах и действиях;</a:t>
            </a: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конфликтные взаимоотношения;</a:t>
            </a: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решение конфликтов инфантильным путем;</a:t>
            </a: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проблемы семьи не признаются и не решаются;</a:t>
            </a: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закрытые семейные системы;</a:t>
            </a: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-потребности в росте, самоактуализации заблокированы</a:t>
            </a:r>
          </a:p>
        </p:txBody>
      </p:sp>
      <p:sp>
        <p:nvSpPr>
          <p:cNvPr id="12" name="Молния 11">
            <a:extLst>
              <a:ext uri="{FF2B5EF4-FFF2-40B4-BE49-F238E27FC236}">
                <a16:creationId xmlns="" xmlns:a16="http://schemas.microsoft.com/office/drawing/2014/main" id="{5D6172EE-E4A5-4449-9A0B-DD3559E5E0A2}"/>
              </a:ext>
            </a:extLst>
          </p:cNvPr>
          <p:cNvSpPr/>
          <p:nvPr/>
        </p:nvSpPr>
        <p:spPr>
          <a:xfrm>
            <a:off x="2199640" y="2892679"/>
            <a:ext cx="685800" cy="1337818"/>
          </a:xfrm>
          <a:prstGeom prst="lightningBol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  <p:sp>
        <p:nvSpPr>
          <p:cNvPr id="13" name="Прямоугольник 12">
            <a:extLst>
              <a:ext uri="{FF2B5EF4-FFF2-40B4-BE49-F238E27FC236}">
                <a16:creationId xmlns="" xmlns:a16="http://schemas.microsoft.com/office/drawing/2014/main" id="{EDAE927B-ECB8-41F9-8DCA-BDAB553CEF38}"/>
              </a:ext>
            </a:extLst>
          </p:cNvPr>
          <p:cNvSpPr/>
          <p:nvPr/>
        </p:nvSpPr>
        <p:spPr>
          <a:xfrm>
            <a:off x="373380" y="4328668"/>
            <a:ext cx="5283200" cy="2304288"/>
          </a:xfrm>
          <a:prstGeom prst="rect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экономическая нестабильность;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социальная незащищенность;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стремительное развитие технологий;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смена социальных идеалов и одобряемых установок;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повышенная психологическая нестабильность дезорганизация личности;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  <p:sp>
        <p:nvSpPr>
          <p:cNvPr id="14" name="Стрелка: вправо 13">
            <a:extLst>
              <a:ext uri="{FF2B5EF4-FFF2-40B4-BE49-F238E27FC236}">
                <a16:creationId xmlns="" xmlns:a16="http://schemas.microsoft.com/office/drawing/2014/main" id="{CA3D4FAC-3F68-46F6-BE72-8D486878239F}"/>
              </a:ext>
            </a:extLst>
          </p:cNvPr>
          <p:cNvSpPr/>
          <p:nvPr/>
        </p:nvSpPr>
        <p:spPr>
          <a:xfrm>
            <a:off x="5656580" y="5045710"/>
            <a:ext cx="350520" cy="542290"/>
          </a:xfrm>
          <a:prstGeom prst="rightArrow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463621561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Объект 12">
            <a:extLst>
              <a:ext uri="{FF2B5EF4-FFF2-40B4-BE49-F238E27FC236}">
                <a16:creationId xmlns="" xmlns:a16="http://schemas.microsoft.com/office/drawing/2014/main" id="{A7B2D9FF-1639-426A-97FC-87281AF551B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569895" y="3651100"/>
            <a:ext cx="3052210" cy="2958501"/>
          </a:xfrm>
        </p:spPr>
      </p:pic>
      <p:sp>
        <p:nvSpPr>
          <p:cNvPr id="19" name="Прямоугольник 18">
            <a:extLst>
              <a:ext uri="{FF2B5EF4-FFF2-40B4-BE49-F238E27FC236}">
                <a16:creationId xmlns="" xmlns:a16="http://schemas.microsoft.com/office/drawing/2014/main" id="{5401C538-AA3D-4D4F-8B9E-0F305E13768A}"/>
              </a:ext>
            </a:extLst>
          </p:cNvPr>
          <p:cNvSpPr/>
          <p:nvPr/>
        </p:nvSpPr>
        <p:spPr>
          <a:xfrm>
            <a:off x="188380" y="248399"/>
            <a:ext cx="5332333" cy="3342090"/>
          </a:xfrm>
          <a:prstGeom prst="rect">
            <a:avLst/>
          </a:prstGeom>
          <a:solidFill>
            <a:schemeClr val="bg2">
              <a:lumMod val="50000"/>
            </a:schemeClr>
          </a:solidFill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- решение внутрисемейных проблем принудительно осуществляется государственными структурами;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отсутствие надлежащей информации – подозрения и опасения, противостояние;</a:t>
            </a: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  <a:p>
            <a:pPr marL="285750" marR="0" lvl="0" indent="-28575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порождение новых стрессов и усугубление внутрисемейной дисфункции</a:t>
            </a:r>
          </a:p>
        </p:txBody>
      </p:sp>
      <p:sp>
        <p:nvSpPr>
          <p:cNvPr id="20" name="Прямоугольник 19">
            <a:extLst>
              <a:ext uri="{FF2B5EF4-FFF2-40B4-BE49-F238E27FC236}">
                <a16:creationId xmlns="" xmlns:a16="http://schemas.microsoft.com/office/drawing/2014/main" id="{4F33F8A7-252C-4382-8576-4961B8FC8D7D}"/>
              </a:ext>
            </a:extLst>
          </p:cNvPr>
          <p:cNvSpPr/>
          <p:nvPr/>
        </p:nvSpPr>
        <p:spPr>
          <a:xfrm>
            <a:off x="6769915" y="248399"/>
            <a:ext cx="5016617" cy="3342090"/>
          </a:xfrm>
          <a:prstGeom prst="rect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Невозможно достичь поставленных целей и задач;</a:t>
            </a: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Укоренение негативных установок в отношении государственных служб;</a:t>
            </a: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Повышение уровня латентности существующих проблем, усугубление опасных ситуаций;</a:t>
            </a: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Char char="-"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Ухудшение эмоционального состояния сотрудников служб</a:t>
            </a:r>
          </a:p>
        </p:txBody>
      </p:sp>
    </p:spTree>
    <p:extLst>
      <p:ext uri="{BB962C8B-B14F-4D97-AF65-F5344CB8AC3E}">
        <p14:creationId xmlns:p14="http://schemas.microsoft.com/office/powerpoint/2010/main" val="823317924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Заголовок 5">
            <a:extLst>
              <a:ext uri="{FF2B5EF4-FFF2-40B4-BE49-F238E27FC236}">
                <a16:creationId xmlns="" xmlns:a16="http://schemas.microsoft.com/office/drawing/2014/main" id="{34D3D804-80BC-4FAC-BBFB-4CEA63D3A5C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30288" y="67056"/>
            <a:ext cx="10058400" cy="796544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/>
              <a:t>Способы снижения рисков:</a:t>
            </a:r>
          </a:p>
        </p:txBody>
      </p:sp>
      <p:pic>
        <p:nvPicPr>
          <p:cNvPr id="10" name="Объект 9">
            <a:extLst>
              <a:ext uri="{FF2B5EF4-FFF2-40B4-BE49-F238E27FC236}">
                <a16:creationId xmlns="" xmlns:a16="http://schemas.microsoft.com/office/drawing/2014/main" id="{D92DE5B3-1008-4D9F-B2CE-A3DA6547840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376877" y="795506"/>
            <a:ext cx="4332189" cy="3829834"/>
          </a:xfrm>
          <a:prstGeom prst="rect">
            <a:avLst/>
          </a:prstGeom>
        </p:spPr>
      </p:pic>
      <p:sp>
        <p:nvSpPr>
          <p:cNvPr id="9" name="Стрелка: вправо 8">
            <a:extLst>
              <a:ext uri="{FF2B5EF4-FFF2-40B4-BE49-F238E27FC236}">
                <a16:creationId xmlns="" xmlns:a16="http://schemas.microsoft.com/office/drawing/2014/main" id="{C80F8819-5342-433E-893A-DDA73FF07498}"/>
              </a:ext>
            </a:extLst>
          </p:cNvPr>
          <p:cNvSpPr/>
          <p:nvPr/>
        </p:nvSpPr>
        <p:spPr>
          <a:xfrm>
            <a:off x="818733" y="804672"/>
            <a:ext cx="5178523" cy="1455928"/>
          </a:xfrm>
          <a:prstGeom prst="rightArrow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Выстраивание экологичного и взаимно</a:t>
            </a:r>
            <a:r>
              <a:rPr kumimoji="0" 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Rockwell" panose="02060603020205020403"/>
                <a:ea typeface="+mn-ea"/>
                <a:cs typeface="+mn-cs"/>
              </a:rPr>
              <a:t> </a:t>
            </a: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уважительного  диалога с семьями</a:t>
            </a:r>
          </a:p>
        </p:txBody>
      </p:sp>
      <p:sp>
        <p:nvSpPr>
          <p:cNvPr id="11" name="Стрелка: вправо 10">
            <a:extLst>
              <a:ext uri="{FF2B5EF4-FFF2-40B4-BE49-F238E27FC236}">
                <a16:creationId xmlns="" xmlns:a16="http://schemas.microsoft.com/office/drawing/2014/main" id="{89BB3DC1-2BFA-4E74-8640-6A4CC4F4B18E}"/>
              </a:ext>
            </a:extLst>
          </p:cNvPr>
          <p:cNvSpPr/>
          <p:nvPr/>
        </p:nvSpPr>
        <p:spPr>
          <a:xfrm>
            <a:off x="554889" y="2086864"/>
            <a:ext cx="5080638" cy="1636776"/>
          </a:xfrm>
          <a:prstGeom prst="rightArrow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Взаимодействие с позиции восприятия семей как нуждающихся в поддержке</a:t>
            </a:r>
          </a:p>
        </p:txBody>
      </p:sp>
      <p:sp>
        <p:nvSpPr>
          <p:cNvPr id="12" name="Стрелка: вправо 11">
            <a:extLst>
              <a:ext uri="{FF2B5EF4-FFF2-40B4-BE49-F238E27FC236}">
                <a16:creationId xmlns="" xmlns:a16="http://schemas.microsoft.com/office/drawing/2014/main" id="{D77A2564-696D-4614-B1D1-A2C924187AAA}"/>
              </a:ext>
            </a:extLst>
          </p:cNvPr>
          <p:cNvSpPr/>
          <p:nvPr/>
        </p:nvSpPr>
        <p:spPr>
          <a:xfrm>
            <a:off x="316383" y="3542792"/>
            <a:ext cx="5032755" cy="2093976"/>
          </a:xfrm>
          <a:prstGeom prst="rightArrow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Информационное обеспечение, соблюдение принципа состязательности и равноправия сторон</a:t>
            </a:r>
          </a:p>
        </p:txBody>
      </p:sp>
      <p:sp>
        <p:nvSpPr>
          <p:cNvPr id="13" name="Прямоугольник 12">
            <a:extLst>
              <a:ext uri="{FF2B5EF4-FFF2-40B4-BE49-F238E27FC236}">
                <a16:creationId xmlns="" xmlns:a16="http://schemas.microsoft.com/office/drawing/2014/main" id="{6CE43E85-A15F-4D54-8430-9ABD06317B4F}"/>
              </a:ext>
            </a:extLst>
          </p:cNvPr>
          <p:cNvSpPr/>
          <p:nvPr/>
        </p:nvSpPr>
        <p:spPr>
          <a:xfrm>
            <a:off x="6059488" y="4849368"/>
            <a:ext cx="5816129" cy="1941576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-обоюдная удовлетворенность процессом и результатами оказанной помощи;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- добровольное подчинение распоряжениям;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mbria" panose="02040503050406030204" pitchFamily="18" charset="0"/>
                <a:ea typeface="+mn-ea"/>
                <a:cs typeface="+mn-cs"/>
              </a:rPr>
              <a:t>- эффективная профессиональная деятельность, удовлетворенность работой</a:t>
            </a:r>
          </a:p>
        </p:txBody>
      </p:sp>
    </p:spTree>
    <p:extLst>
      <p:ext uri="{BB962C8B-B14F-4D97-AF65-F5344CB8AC3E}">
        <p14:creationId xmlns:p14="http://schemas.microsoft.com/office/powerpoint/2010/main" val="38401018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A4CDA162-74F2-40BA-A099-C3E63676E8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00200" y="512064"/>
            <a:ext cx="8575548" cy="1609344"/>
          </a:xfrm>
        </p:spPr>
        <p:txBody>
          <a:bodyPr/>
          <a:lstStyle/>
          <a:p>
            <a:r>
              <a:rPr lang="ru-RU" dirty="0"/>
              <a:t>Модели взаимности*: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865F949F-86EF-465E-A8C7-B407BF137B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66800" y="2121408"/>
            <a:ext cx="10058400" cy="4050792"/>
          </a:xfrm>
        </p:spPr>
        <p:txBody>
          <a:bodyPr>
            <a:normAutofit fontScale="77500" lnSpcReduction="20000"/>
          </a:bodyPr>
          <a:lstStyle/>
          <a:p>
            <a:r>
              <a:rPr lang="ru-RU" sz="3300" b="1" i="1" dirty="0"/>
              <a:t>ПАТЕРНАЛИСТСКАЯ</a:t>
            </a:r>
            <a:r>
              <a:rPr lang="ru-RU" sz="3300" dirty="0"/>
              <a:t> (сильный контроль службы, слабый – гражданина);</a:t>
            </a:r>
          </a:p>
          <a:p>
            <a:r>
              <a:rPr lang="ru-RU" sz="3300" b="1" i="1" dirty="0"/>
              <a:t>ПОТРЕБИТЕЛЬСКАЯ </a:t>
            </a:r>
            <a:r>
              <a:rPr lang="ru-RU" sz="3300" dirty="0"/>
              <a:t>(сильный уровень контроля у гражданина);</a:t>
            </a:r>
          </a:p>
          <a:p>
            <a:r>
              <a:rPr lang="ru-RU" sz="3300" b="1" i="1" dirty="0"/>
              <a:t>ПАССИВНАЯ</a:t>
            </a:r>
            <a:r>
              <a:rPr lang="ru-RU" sz="3300" dirty="0"/>
              <a:t> (сниженный уровень контроля у обеих сторон);</a:t>
            </a:r>
          </a:p>
          <a:p>
            <a:r>
              <a:rPr lang="ru-RU" sz="3300" b="1" i="1" dirty="0"/>
              <a:t>ПАРТНЕРСКАЯ </a:t>
            </a:r>
            <a:r>
              <a:rPr lang="en-US" sz="3300" dirty="0"/>
              <a:t>(</a:t>
            </a:r>
            <a:r>
              <a:rPr lang="ru-RU" sz="3300" dirty="0"/>
              <a:t>взаимность, высокий уровень контроля у обеих сторон)</a:t>
            </a:r>
          </a:p>
          <a:p>
            <a:endParaRPr lang="ru-RU" dirty="0"/>
          </a:p>
          <a:p>
            <a:endParaRPr lang="ru-RU" dirty="0"/>
          </a:p>
          <a:p>
            <a:pPr marL="0" indent="0">
              <a:buNone/>
            </a:pPr>
            <a:r>
              <a:rPr lang="ru-RU" dirty="0"/>
              <a:t>_________________________________________________</a:t>
            </a:r>
          </a:p>
          <a:p>
            <a:pPr marL="0" indent="0">
              <a:buNone/>
            </a:pPr>
            <a:r>
              <a:rPr lang="ru-RU" dirty="0"/>
              <a:t>* </a:t>
            </a:r>
            <a:r>
              <a:rPr lang="en-US" dirty="0"/>
              <a:t>Rotter and Hall</a:t>
            </a:r>
            <a:r>
              <a:rPr lang="ru-RU" dirty="0"/>
              <a:t>,, 1992</a:t>
            </a:r>
          </a:p>
        </p:txBody>
      </p:sp>
      <p:sp>
        <p:nvSpPr>
          <p:cNvPr id="5" name="Стрелка: изогнутая влево 4">
            <a:extLst>
              <a:ext uri="{FF2B5EF4-FFF2-40B4-BE49-F238E27FC236}">
                <a16:creationId xmlns="" xmlns:a16="http://schemas.microsoft.com/office/drawing/2014/main" id="{C7D0D3F6-0B17-40CF-B4E7-278B1F084016}"/>
              </a:ext>
            </a:extLst>
          </p:cNvPr>
          <p:cNvSpPr/>
          <p:nvPr/>
        </p:nvSpPr>
        <p:spPr>
          <a:xfrm>
            <a:off x="11176000" y="2102104"/>
            <a:ext cx="482600" cy="2241550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  <p:sp>
        <p:nvSpPr>
          <p:cNvPr id="6" name="Сердце 5">
            <a:extLst>
              <a:ext uri="{FF2B5EF4-FFF2-40B4-BE49-F238E27FC236}">
                <a16:creationId xmlns="" xmlns:a16="http://schemas.microsoft.com/office/drawing/2014/main" id="{15012CFE-4787-4FB8-BB95-A6912278325E}"/>
              </a:ext>
            </a:extLst>
          </p:cNvPr>
          <p:cNvSpPr/>
          <p:nvPr/>
        </p:nvSpPr>
        <p:spPr>
          <a:xfrm>
            <a:off x="866775" y="3949954"/>
            <a:ext cx="400050" cy="393700"/>
          </a:xfrm>
          <a:prstGeom prst="hear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mbria" panose="02040503050406030204" pitchFamily="18" charset="0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5626012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C3E7CD1E-8E3C-4BA8-ADDD-BA0C738762D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58762" y="103632"/>
            <a:ext cx="10601452" cy="1609344"/>
          </a:xfrm>
        </p:spPr>
        <p:txBody>
          <a:bodyPr>
            <a:normAutofit/>
          </a:bodyPr>
          <a:lstStyle/>
          <a:p>
            <a:r>
              <a:rPr lang="ru-RU" sz="3200" b="1" i="1" dirty="0"/>
              <a:t>Составляющие эффективного взаимодействия:</a:t>
            </a:r>
          </a:p>
        </p:txBody>
      </p:sp>
      <p:graphicFrame>
        <p:nvGraphicFramePr>
          <p:cNvPr id="4" name="Схема 3">
            <a:extLst>
              <a:ext uri="{FF2B5EF4-FFF2-40B4-BE49-F238E27FC236}">
                <a16:creationId xmlns="" xmlns:a16="http://schemas.microsoft.com/office/drawing/2014/main" id="{B5ADDC8B-7E4C-499D-B45F-7E35D5CB5240}"/>
              </a:ext>
            </a:extLst>
          </p:cNvPr>
          <p:cNvGraphicFramePr/>
          <p:nvPr/>
        </p:nvGraphicFramePr>
        <p:xfrm>
          <a:off x="1485900" y="1164166"/>
          <a:ext cx="8128000" cy="541866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689724013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05317269-16E9-4C5F-A279-6504A9227E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pPr algn="ctr"/>
            <a:r>
              <a:rPr lang="ru-RU" sz="4000" b="1" dirty="0"/>
              <a:t>Качественная презентация предлагаемого взаимодействия: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71116117-149A-4529-B143-960B9A143B7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хорошее знание структуры 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(наличие понятной схемы с прозрачными причинно-следственными связями; доступное изложение процесса в виде информационной листовки; четкий тайминг отработанной презентации);</a:t>
            </a:r>
          </a:p>
          <a:p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дозирование информации;</a:t>
            </a:r>
          </a:p>
          <a:p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демонстрация уверенности в положительном для семьи совместном решении проблемы;</a:t>
            </a:r>
          </a:p>
          <a:p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предложение по потребности (индивидуальный подход);</a:t>
            </a:r>
          </a:p>
          <a:p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беседа как процесс, обсуждение общей проблемы вместо сосредоточения на административном процессе</a:t>
            </a:r>
          </a:p>
        </p:txBody>
      </p:sp>
    </p:spTree>
    <p:extLst>
      <p:ext uri="{BB962C8B-B14F-4D97-AF65-F5344CB8AC3E}">
        <p14:creationId xmlns:p14="http://schemas.microsoft.com/office/powerpoint/2010/main" val="860348797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C65E9B5B-6A53-4D97-A67D-197F0C901EC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9848" y="0"/>
            <a:ext cx="10058400" cy="901700"/>
          </a:xfrm>
        </p:spPr>
        <p:txBody>
          <a:bodyPr>
            <a:normAutofit/>
          </a:bodyPr>
          <a:lstStyle/>
          <a:p>
            <a:pPr algn="ctr"/>
            <a:r>
              <a:rPr lang="ru-RU" sz="4400" dirty="0"/>
              <a:t>Этапы диалога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49A61546-C405-40AB-BD15-A9D38C24044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819938" y="1524000"/>
            <a:ext cx="4156162" cy="42672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-</a:t>
            </a:r>
            <a:r>
              <a:rPr lang="ru-RU" dirty="0"/>
              <a:t>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основан на взаимодействии;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направлен на устранение неопределенности;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динамичен;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спиральная модель;</a:t>
            </a:r>
          </a:p>
          <a:p>
            <a:pPr>
              <a:buFontTx/>
              <a:buChar char="-"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маркировка важной информации;</a:t>
            </a:r>
          </a:p>
          <a:p>
            <a:pPr>
              <a:buFontTx/>
              <a:buChar char="-"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объяснение мотивов своей позиции;</a:t>
            </a:r>
          </a:p>
          <a:p>
            <a:pPr>
              <a:buFontTx/>
              <a:buChar char="-"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прогнозирование дальнейшего развития событий</a:t>
            </a:r>
          </a:p>
        </p:txBody>
      </p:sp>
      <p:graphicFrame>
        <p:nvGraphicFramePr>
          <p:cNvPr id="4" name="Схема 3">
            <a:extLst>
              <a:ext uri="{FF2B5EF4-FFF2-40B4-BE49-F238E27FC236}">
                <a16:creationId xmlns="" xmlns:a16="http://schemas.microsoft.com/office/drawing/2014/main" id="{AE9F90DB-4D16-41C4-8F64-4B9D8DA96382}"/>
              </a:ext>
            </a:extLst>
          </p:cNvPr>
          <p:cNvGraphicFramePr/>
          <p:nvPr/>
        </p:nvGraphicFramePr>
        <p:xfrm>
          <a:off x="215900" y="1092200"/>
          <a:ext cx="7264400" cy="51308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378532635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E68DF1BF-9B45-4A41-AB0A-58F2D9F3C27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174240"/>
            <a:ext cx="10058400" cy="1609344"/>
          </a:xfrm>
        </p:spPr>
        <p:txBody>
          <a:bodyPr>
            <a:normAutofit/>
          </a:bodyPr>
          <a:lstStyle/>
          <a:p>
            <a:pPr algn="ctr"/>
            <a:r>
              <a:rPr lang="ru-RU" sz="44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Предконфликтная</a:t>
            </a:r>
            <a:r>
              <a:rPr lang="ru-RU" sz="4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ситуация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="" xmlns:a16="http://schemas.microsoft.com/office/drawing/2014/main" id="{51B107DF-6E88-44EB-9882-CD955D3897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44014" y="1614997"/>
            <a:ext cx="5597652" cy="492760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ru-RU" u="sng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Предотвращение конфликтных ситуаций 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понимание и уважение чувств и трудностей человека;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– сообщение об этом понимании в формате поддержки;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–сопереживание и озабоченность решением проблемы независимо от позиции и настроения оппонента. 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-вести направление диалога (внимательно слушать, но регулировать время и вектор); 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-перефразировать грубости, сохраняя суть претензии; 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согласие с неприятностью ситуации в целом, но не с конкретными обвинениями; </a:t>
            </a:r>
          </a:p>
          <a:p>
            <a:pPr marL="0" indent="0">
              <a:buNone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-выработка совместного плана действий.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="" xmlns:a16="http://schemas.microsoft.com/office/drawing/2014/main" id="{BF3029A7-809F-44EE-9B54-645CEFC5618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92776" y="2093976"/>
            <a:ext cx="4801639" cy="31978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62785749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Объект 3">
            <a:hlinkClick r:id="" action="ppaction://ole?verb=0"/>
            <a:extLst>
              <a:ext uri="{FF2B5EF4-FFF2-40B4-BE49-F238E27FC236}">
                <a16:creationId xmlns="" xmlns:a16="http://schemas.microsoft.com/office/drawing/2014/main" id="{8B402E14-919D-504E-BA9C-8640A8F9BFB5}"/>
              </a:ext>
            </a:extLst>
          </p:cNvPr>
          <p:cNvGraphicFramePr>
            <a:graphicFrameLocks noChangeAspect="1"/>
          </p:cNvGraphicFramePr>
          <p:nvPr/>
        </p:nvGraphicFramePr>
        <p:xfrm>
          <a:off x="1569027" y="124179"/>
          <a:ext cx="8821882" cy="660964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27" name="Presentation" r:id="rId4" imgW="5126796" imgH="3845289" progId="PowerPoint.Show.12">
                  <p:embed/>
                </p:oleObj>
              </mc:Choice>
              <mc:Fallback>
                <p:oleObj name="Presentation" r:id="rId4" imgW="5126796" imgH="3845289" progId="PowerPoint.Show.12">
                  <p:embed/>
                  <p:pic>
                    <p:nvPicPr>
                      <p:cNvPr id="4" name="Объект 3">
                        <a:hlinkClick r:id="" action="ppaction://ole?verb=0"/>
                        <a:extLst>
                          <a:ext uri="{FF2B5EF4-FFF2-40B4-BE49-F238E27FC236}">
                            <a16:creationId xmlns="" xmlns:a16="http://schemas.microsoft.com/office/drawing/2014/main" id="{8B402E14-919D-504E-BA9C-8640A8F9BFB5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1569027" y="124179"/>
                        <a:ext cx="8821882" cy="660964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074157180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="" xmlns:a16="http://schemas.microsoft.com/office/drawing/2014/main" id="{65E06579-22B1-432E-ABB9-4DB4C618142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8048" y="1819656"/>
            <a:ext cx="10058400" cy="1609344"/>
          </a:xfrm>
        </p:spPr>
        <p:txBody>
          <a:bodyPr>
            <a:normAutofit/>
          </a:bodyPr>
          <a:lstStyle/>
          <a:p>
            <a:pPr algn="ctr"/>
            <a:r>
              <a:rPr lang="ru-RU" sz="4000" b="1" i="1" dirty="0"/>
              <a:t>Благодарю за внимание!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="" xmlns:a16="http://schemas.microsoft.com/office/drawing/2014/main" id="{44C35CB1-1D49-43CE-B4FC-4595F2624A2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90900" y="3022600"/>
            <a:ext cx="4762500" cy="3721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9171730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377538" y="546265"/>
            <a:ext cx="10150824" cy="2707574"/>
          </a:xfrm>
        </p:spPr>
        <p:txBody>
          <a:bodyPr>
            <a:normAutofit fontScale="90000"/>
          </a:bodyPr>
          <a:lstStyle/>
          <a:p>
            <a:r>
              <a:rPr lang="ru-RU" sz="32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Индивидуальный план работы с несовершеннолетними и их родителями, направленными органами системы профилактики. Модель взаимодействия медицинских психологов ГБУЗ НСО НОКНД с образовательными </a:t>
            </a:r>
            <a:r>
              <a:rPr lang="ru-RU" sz="320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организациями.</a:t>
            </a:r>
            <a:endParaRPr lang="ru-RU" sz="32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ru-RU" sz="2000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О.В. Лисица</a:t>
            </a:r>
          </a:p>
          <a:p>
            <a:r>
              <a:rPr lang="ru-RU" sz="2000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Медицинский психолог диспансерного отделения № 2 ГБУЗ НСО «НОКНД»</a:t>
            </a:r>
          </a:p>
        </p:txBody>
      </p:sp>
    </p:spTree>
    <p:extLst>
      <p:ext uri="{BB962C8B-B14F-4D97-AF65-F5344CB8AC3E}">
        <p14:creationId xmlns:p14="http://schemas.microsoft.com/office/powerpoint/2010/main" val="3618922211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84510" y="2525589"/>
            <a:ext cx="3438525" cy="2571750"/>
          </a:xfrm>
          <a:prstGeom prst="rect">
            <a:avLst/>
          </a:prstGeom>
        </p:spPr>
      </p:pic>
      <p:sp>
        <p:nvSpPr>
          <p:cNvPr id="2" name="Прямоугольник 1"/>
          <p:cNvSpPr/>
          <p:nvPr/>
        </p:nvSpPr>
        <p:spPr>
          <a:xfrm>
            <a:off x="509954" y="296884"/>
            <a:ext cx="11139854" cy="954107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Модель взаимодействия медицинского  психолога ГБУЗ НСО «НОКНД»  с  образовательным учреждением (ОУ)</a:t>
            </a:r>
          </a:p>
        </p:txBody>
      </p:sp>
      <p:graphicFrame>
        <p:nvGraphicFramePr>
          <p:cNvPr id="4" name="Схема 3"/>
          <p:cNvGraphicFramePr/>
          <p:nvPr/>
        </p:nvGraphicFramePr>
        <p:xfrm>
          <a:off x="629736" y="1178168"/>
          <a:ext cx="8128000" cy="5266593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1222305257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474785" y="570016"/>
            <a:ext cx="11139284" cy="523220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Цель взаимодействия</a:t>
            </a:r>
          </a:p>
        </p:txBody>
      </p:sp>
      <p:graphicFrame>
        <p:nvGraphicFramePr>
          <p:cNvPr id="2" name="Схема 1"/>
          <p:cNvGraphicFramePr/>
          <p:nvPr/>
        </p:nvGraphicFramePr>
        <p:xfrm>
          <a:off x="739529" y="1207536"/>
          <a:ext cx="10874539" cy="541866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053183347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Прямоугольник 4"/>
          <p:cNvSpPr/>
          <p:nvPr/>
        </p:nvSpPr>
        <p:spPr>
          <a:xfrm>
            <a:off x="990600" y="1648568"/>
            <a:ext cx="10651053" cy="34163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1" i="1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Отклоняющееся</a:t>
            </a:r>
            <a:r>
              <a:rPr kumimoji="0" lang="ru-RU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(</a:t>
            </a:r>
            <a:r>
              <a:rPr kumimoji="0" lang="ru-RU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аддиктивное</a:t>
            </a:r>
            <a:r>
              <a:rPr kumimoji="0" lang="ru-RU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)  поведение детей и подростков –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одна из актуальных проблем современного общества.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2400" b="1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1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Аддиктивное</a:t>
            </a:r>
            <a:r>
              <a:rPr kumimoji="0" lang="ru-RU" sz="24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поведение</a:t>
            </a:r>
            <a:r>
              <a:rPr kumimoji="0" lang="ru-RU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 (</a:t>
            </a:r>
            <a:r>
              <a:rPr kumimoji="0" lang="ru-RU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аддикция</a:t>
            </a:r>
            <a:r>
              <a:rPr kumimoji="0" lang="ru-RU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от </a:t>
            </a:r>
            <a:r>
              <a:rPr kumimoji="0" lang="ru-RU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англ</a:t>
            </a:r>
            <a:r>
              <a:rPr kumimoji="0" lang="ru-RU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, </a:t>
            </a:r>
            <a:r>
              <a:rPr kumimoji="0" lang="ru-RU" sz="24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addiction</a:t>
            </a:r>
            <a:r>
              <a:rPr kumimoji="0" lang="ru-RU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 — пагубная, порочная склонность) - «одна из форм деструктивного поведения, </a:t>
            </a:r>
            <a:r>
              <a:rPr kumimoji="0" lang="ru-RU" sz="2400" b="1" i="1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которая выражается в стремлении к уходу от реальности путем изменения своего психического состояния посредством приема некоторых веществ </a:t>
            </a:r>
            <a:r>
              <a:rPr kumimoji="0" lang="ru-RU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или постоянной фиксации внимания на определенных предметах или видах деятельности, что сопровождается развитием интенсивных эмоций». (Ц.П. Короленко,  1991г.)</a:t>
            </a: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858374" y="1235303"/>
            <a:ext cx="1581151" cy="16068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4178971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771897" y="335846"/>
            <a:ext cx="10640290" cy="523220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rPr>
              <a:t>Отклоняющееся поведение проявляется в следующих формах</a:t>
            </a:r>
            <a:endParaRPr kumimoji="0" lang="ru-RU" sz="24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</p:txBody>
      </p:sp>
      <p:graphicFrame>
        <p:nvGraphicFramePr>
          <p:cNvPr id="5" name="Схема 4"/>
          <p:cNvGraphicFramePr/>
          <p:nvPr/>
        </p:nvGraphicFramePr>
        <p:xfrm>
          <a:off x="473487" y="1428750"/>
          <a:ext cx="11237109" cy="359092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6" name="Прямоугольник 5"/>
          <p:cNvSpPr/>
          <p:nvPr/>
        </p:nvSpPr>
        <p:spPr>
          <a:xfrm>
            <a:off x="343704" y="5161628"/>
            <a:ext cx="11344274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Нередко,  в результате вышеперечисленных причин, </a:t>
            </a: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подросток вступает в конфликт с законом</a:t>
            </a: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. В основе противоправного поведения несовершеннолетних </a:t>
            </a: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лежат мотивы, обусловленные: внушением, подражанием, импульсивностью, мотивы ситуационного характера, ложного самоутверждения, группового поведения.</a:t>
            </a:r>
          </a:p>
        </p:txBody>
      </p:sp>
    </p:spTree>
    <p:extLst>
      <p:ext uri="{BB962C8B-B14F-4D97-AF65-F5344CB8AC3E}">
        <p14:creationId xmlns:p14="http://schemas.microsoft.com/office/powerpoint/2010/main" val="3326903588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591786" y="314325"/>
            <a:ext cx="10791825" cy="1477328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Модель взаимодействия медицинского психолога ГБУЗ НСО «НОКНД»  с  образовательным учреждением (ОУ). Деятельность медицинского  психолога ГБУЗ НСО «НОКНД»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1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210785" y="1872020"/>
            <a:ext cx="11553825" cy="498598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Основные направления профилактической деятельности: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Ø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  Проведение профилактических мероприятий, направленных на формирование навыков здорового образа жизни с использованием интерактивных методов работы (кинолектории (фильмы. Мультипликационные фильмы), тематические презентации); </a:t>
            </a:r>
          </a:p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Ø"/>
              <a:tabLst/>
              <a:defRPr/>
            </a:pP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Ø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  Работа с родителями (выступления на родительских собраниях, индивидуальная работа с родителем по вопросам раннего выявления </a:t>
            </a:r>
            <a:r>
              <a:rPr kumimoji="0" lang="ru-RU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наркопотребителей</a:t>
            </a: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и профилактики </a:t>
            </a:r>
            <a:r>
              <a:rPr kumimoji="0" lang="ru-RU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наркопатологии</a:t>
            </a: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);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Основные направления просветительской деятельности в ОУ: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2000" b="1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Ø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  Осуществление сотрудничества со всеми заинтересованными ведомствами и учреждениями (направление на социальною реабилитацию в центр «Снегири», «Виктория»; Направление детей и их законных представителей к узким специалистам);</a:t>
            </a:r>
          </a:p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Ø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  Образовательная работа с медицинскими работниками, педагогами и специалистами, работающими с детьми по вопросам профилактики употребления </a:t>
            </a:r>
            <a:r>
              <a:rPr kumimoji="0" lang="ru-RU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психоактивных</a:t>
            </a: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веществ (ПАВ);</a:t>
            </a:r>
          </a:p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281538644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936171" y="353909"/>
            <a:ext cx="10436679" cy="1015663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Взаимодействие медицинского психолога ГБУЗ НСО «НОКНД»  с  образовательным учреждением (ОУ).  Деятельность сотрудников образовательной организации (социальный педагог, педагог психолог, классный руководитель)</a:t>
            </a:r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05425" y="4914900"/>
            <a:ext cx="6429375" cy="1571625"/>
          </a:xfrm>
          <a:prstGeom prst="rect">
            <a:avLst/>
          </a:prstGeom>
        </p:spPr>
      </p:pic>
      <p:sp>
        <p:nvSpPr>
          <p:cNvPr id="6" name="Прямоугольник 5"/>
          <p:cNvSpPr/>
          <p:nvPr/>
        </p:nvSpPr>
        <p:spPr>
          <a:xfrm>
            <a:off x="561975" y="1569597"/>
            <a:ext cx="11172825" cy="37856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marR="0" lvl="0" indent="-45720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+mj-lt"/>
              <a:buAutoNum type="arabicPeriod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Определить ответственных и координаторов ;</a:t>
            </a:r>
          </a:p>
          <a:p>
            <a:pPr marL="457200" marR="0" lvl="0" indent="-45720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+mj-lt"/>
              <a:buAutoNum type="arabicPeriod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Информировать участников (обучающихся и их родителей, законных представителей,             сотрудники ОУ по вопросам проведения психодиагностики , </a:t>
            </a:r>
            <a:r>
              <a:rPr kumimoji="0" lang="ru-RU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психокоррекции</a:t>
            </a: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, профилактических,   просветительских мероприятий в ОУ;</a:t>
            </a:r>
          </a:p>
          <a:p>
            <a:pPr marL="457200" marR="0" lvl="0" indent="-45720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+mj-lt"/>
              <a:buAutoNum type="arabicPeriod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Обеспечить сопровождение целевых групп к месту проведения психодиагностических, </a:t>
            </a:r>
            <a:r>
              <a:rPr kumimoji="0" lang="ru-RU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психокоррекционных</a:t>
            </a: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, профилактических, просветительских мероприятий; </a:t>
            </a:r>
          </a:p>
          <a:p>
            <a:pPr marL="457200" marR="0" lvl="0" indent="-45720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+mj-lt"/>
              <a:buAutoNum type="arabicPeriod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Обеспечить подтверждение личности учащихся, родителей законных представителей при проведении мероприятий;  </a:t>
            </a:r>
          </a:p>
          <a:p>
            <a:pPr marL="457200" marR="0" lvl="0" indent="-45720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+mj-lt"/>
              <a:buAutoNum type="arabicPeriod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Обеспечить место проведения мероприятия с целевыми группами;</a:t>
            </a:r>
          </a:p>
          <a:p>
            <a:pPr marL="457200" marR="0" lvl="0" indent="-45720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+mj-lt"/>
              <a:buAutoNum type="arabicPeriod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Обеспечить сбор согласий на проведение от родителей, законных представителей несовершеннолетних не достигших возраста 15 лет на проведение мероприятий  психодиагностики и </a:t>
            </a:r>
            <a:r>
              <a:rPr kumimoji="0" lang="ru-RU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психокоррекции</a:t>
            </a: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358526362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410792" y="189212"/>
            <a:ext cx="8911687" cy="2052183"/>
          </a:xfrm>
        </p:spPr>
        <p:txBody>
          <a:bodyPr>
            <a:normAutofit/>
          </a:bodyPr>
          <a:lstStyle/>
          <a:p>
            <a:r>
              <a:rPr lang="ru-RU" sz="2000" dirty="0"/>
              <a:t/>
            </a:r>
            <a:br>
              <a:rPr lang="ru-RU" sz="2000" dirty="0"/>
            </a:br>
            <a:endParaRPr lang="ru-RU" sz="2000" dirty="0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447675" y="1314449"/>
            <a:ext cx="10707831" cy="4867275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ru-RU" sz="2000" b="1" i="1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r>
              <a:rPr lang="ru-RU" sz="2000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Основные направления </a:t>
            </a:r>
            <a:r>
              <a:rPr lang="ru-RU" sz="2000" b="1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психокоррекции</a:t>
            </a:r>
            <a:r>
              <a:rPr lang="ru-RU" sz="2000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и психодиагностики  в ОУ (целевая группа:  дети, подростки)</a:t>
            </a:r>
          </a:p>
          <a:p>
            <a:pPr marL="0" indent="0">
              <a:buNone/>
            </a:pPr>
            <a:r>
              <a:rPr lang="ru-RU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Профессиональный взгляд </a:t>
            </a:r>
            <a:r>
              <a:rPr lang="ru-RU" sz="2000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медицинского психолога</a:t>
            </a:r>
            <a:r>
              <a:rPr lang="ru-RU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ru-RU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основанн</a:t>
            </a:r>
            <a:r>
              <a:rPr lang="ru-RU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на результатах </a:t>
            </a:r>
            <a:r>
              <a:rPr lang="ru-RU" sz="2000" b="1" i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психодиагностики, беседе с подростком, наблюдении за его реакциями, адаптацией к социальной ситуации </a:t>
            </a:r>
            <a:r>
              <a:rPr lang="ru-RU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в которой на момент тестирования находится подросток, позволяет нам оценить имеющиеся риски из ряда проявлений отклоняющегося поведения, таких как :</a:t>
            </a:r>
          </a:p>
          <a:p>
            <a:pPr>
              <a:buFont typeface="Wingdings" pitchFamily="2" charset="2"/>
              <a:buChar char="v"/>
            </a:pPr>
            <a:r>
              <a:rPr lang="ru-RU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Делинквентное</a:t>
            </a:r>
            <a:r>
              <a:rPr lang="ru-RU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поведение; </a:t>
            </a:r>
          </a:p>
          <a:p>
            <a:pPr>
              <a:buFont typeface="Wingdings" pitchFamily="2" charset="2"/>
              <a:buChar char="v"/>
            </a:pPr>
            <a:r>
              <a:rPr lang="ru-RU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Зависимое (</a:t>
            </a:r>
            <a:r>
              <a:rPr lang="ru-RU" sz="20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аддиктивное</a:t>
            </a:r>
            <a:r>
              <a:rPr lang="ru-RU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) поведение; </a:t>
            </a:r>
          </a:p>
          <a:p>
            <a:pPr>
              <a:buFont typeface="Wingdings" pitchFamily="2" charset="2"/>
              <a:buChar char="v"/>
            </a:pPr>
            <a:r>
              <a:rPr lang="ru-RU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Агрессивное поведение; </a:t>
            </a:r>
          </a:p>
          <a:p>
            <a:pPr>
              <a:buFont typeface="Wingdings" pitchFamily="2" charset="2"/>
              <a:buChar char="v"/>
            </a:pPr>
            <a:r>
              <a:rPr lang="ru-RU" sz="20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Аутоагрессивное поведение. </a:t>
            </a:r>
          </a:p>
          <a:p>
            <a:endParaRPr lang="ru-RU" sz="2000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Прямоугольник 3"/>
          <p:cNvSpPr/>
          <p:nvPr/>
        </p:nvSpPr>
        <p:spPr>
          <a:xfrm>
            <a:off x="647700" y="361217"/>
            <a:ext cx="10753725" cy="646331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1400"/>
              </a:spcBef>
              <a:spcAft>
                <a:spcPts val="0"/>
              </a:spcAft>
              <a:buClr>
                <a:srgbClr val="A6B727"/>
              </a:buClr>
              <a:buSzPct val="80000"/>
              <a:buFontTx/>
              <a:buNone/>
              <a:tabLst/>
              <a:defRPr/>
            </a:pP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Модель взаимодействия мед психолога ГБУЗ НСО «НОКНД»  с  образовательным учреждением ОУ (деятельность медицинского  психолога ГБУЗ НСО «НОКНД»)</a:t>
            </a:r>
          </a:p>
        </p:txBody>
      </p:sp>
      <p:pic>
        <p:nvPicPr>
          <p:cNvPr id="7172" name="Picture 4" descr="https://avatars.mds.yandex.net/i?id=d1f18c9cb61996521b297b1d9b8fae64bd8a02f3-5259114-images-thumbs&amp;n=1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198279" y="3800475"/>
            <a:ext cx="3124200" cy="26881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8647285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 descr="https://avatars.mds.yandex.net/i?id=84751ecbbaa5721ae77daff30ad5441c2bc60e51-10114558-images-thumbs&amp;n=1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92236" y="2324100"/>
            <a:ext cx="3876676" cy="29956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514350" y="261257"/>
            <a:ext cx="11049000" cy="1200329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Индивидуальный план работы медицинского психолога ГБУЗ НСО   с несовершеннолетним в ОУ </a:t>
            </a: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(деятельность медицинского психолога «ГБУЗ НСО НОКНД»)</a:t>
            </a:r>
            <a:endParaRPr kumimoji="0" lang="ru-RU" sz="24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4" name="Прямоугольник 3"/>
          <p:cNvSpPr/>
          <p:nvPr/>
        </p:nvSpPr>
        <p:spPr>
          <a:xfrm>
            <a:off x="409575" y="1365662"/>
            <a:ext cx="11441999" cy="40934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Основные направления работы по индивидуальному плану: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v"/>
              <a:tabLst/>
              <a:defRPr/>
            </a:pP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Д</a:t>
            </a:r>
            <a:r>
              <a:rPr kumimoji="0" lang="en-US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иагностика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индивидуальных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качеств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обучающегося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данной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категории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,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анализ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степени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адаптации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к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учебному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процессу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и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классному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коллективу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.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Диагностика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личностных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особенностей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учащегося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.</a:t>
            </a: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v"/>
              <a:tabLst/>
              <a:defRPr/>
            </a:pP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</a:t>
            </a:r>
            <a:r>
              <a:rPr kumimoji="0" lang="en-US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рофилактика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.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Данное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направление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работы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реализуется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через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тренинговые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занятия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по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формированию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жизненных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ценностей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,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профилактику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ru-RU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аддиктивного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поведения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,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формированию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здорового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образа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жизни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.</a:t>
            </a:r>
            <a:endParaRPr kumimoji="0" lang="ru-RU" sz="2000" b="1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Основная тематика </a:t>
            </a:r>
            <a:r>
              <a:rPr kumimoji="0" lang="ru-RU" sz="2000" b="1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психокоррекционных</a:t>
            </a:r>
            <a:r>
              <a:rPr kumimoji="0" lang="ru-RU" sz="20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 мероприятий: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v"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повышение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ответственности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за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свои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поступки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,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профилактика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ненормативных форм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поведения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;</a:t>
            </a: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v"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выработка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позитивных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жизненных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целей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и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развитие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мотивации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к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их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достижению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;</a:t>
            </a: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v"/>
              <a:tabLst/>
              <a:defRPr/>
            </a:pP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повышение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у </a:t>
            </a: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обучающегося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ответственности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за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сохранность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своего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физического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и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психологического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 </a:t>
            </a:r>
            <a:r>
              <a:rPr kumimoji="0" lang="en-US" sz="20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здоровья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;</a:t>
            </a: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v"/>
              <a:tabLst/>
              <a:defRPr/>
            </a:pPr>
            <a:r>
              <a:rPr kumimoji="0" lang="ru-RU" sz="20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осознание опасности употребления алкогольных, одурманивающих и иных веществ вызывающих зависимость.</a:t>
            </a:r>
          </a:p>
        </p:txBody>
      </p:sp>
    </p:spTree>
    <p:extLst>
      <p:ext uri="{BB962C8B-B14F-4D97-AF65-F5344CB8AC3E}">
        <p14:creationId xmlns:p14="http://schemas.microsoft.com/office/powerpoint/2010/main" val="2842987452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Схема 5"/>
          <p:cNvGraphicFramePr/>
          <p:nvPr/>
        </p:nvGraphicFramePr>
        <p:xfrm>
          <a:off x="1915064" y="508959"/>
          <a:ext cx="9980762" cy="5891841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3074" name="Picture 2" descr="Белый человек картинки для презентации - 61 фото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2556" y="3433314"/>
            <a:ext cx="3097983" cy="28987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23041207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492370" y="1061051"/>
            <a:ext cx="8246853" cy="491211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just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85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1" i="0" u="none" strike="noStrike" kern="15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+mn-cs"/>
              </a:rPr>
              <a:t>Темы-мишени индивидуальной программы:</a:t>
            </a:r>
            <a:endParaRPr kumimoji="0" lang="ru-RU" sz="2400" b="0" i="0" u="none" strike="noStrike" kern="15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 pitchFamily="34" charset="0"/>
              <a:ea typeface="Tahoma" panose="020B0604030504040204" pitchFamily="34" charset="0"/>
              <a:cs typeface="+mn-cs"/>
            </a:endParaRPr>
          </a:p>
          <a:p>
            <a:pPr marL="342900" marR="0" lvl="0" indent="-342900" algn="just" defTabSz="457200" rtl="0" eaLnBrk="1" fontAlgn="auto" latinLnBrk="0" hangingPunct="1">
              <a:lnSpc>
                <a:spcPct val="120000"/>
              </a:lnSpc>
              <a:spcBef>
                <a:spcPts val="0"/>
              </a:spcBef>
              <a:spcAft>
                <a:spcPts val="850"/>
              </a:spcAft>
              <a:buClrTx/>
              <a:buSzPts val="1400"/>
              <a:buFont typeface="+mj-lt"/>
              <a:buAutoNum type="arabicPeriod"/>
              <a:tabLst/>
              <a:defRPr/>
            </a:pPr>
            <a:r>
              <a:rPr kumimoji="0" lang="ru-RU" sz="2400" b="0" i="0" u="none" strike="noStrike" kern="15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Mangal"/>
              </a:rPr>
              <a:t>Наличие системно-возникающих интенсивных тягостных переживаний (тревожно-депрессивный фон, бурные эмоциональные реакции);</a:t>
            </a:r>
            <a:endParaRPr kumimoji="0" lang="ru-RU" sz="2400" b="0" i="0" u="none" strike="noStrike" kern="15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anose="02020603050405020304" pitchFamily="18" charset="0"/>
              <a:ea typeface="SimSun" panose="02010600030101010101" pitchFamily="2" charset="-122"/>
              <a:cs typeface="Mangal"/>
            </a:endParaRPr>
          </a:p>
          <a:p>
            <a:pPr marL="342900" marR="0" lvl="0" indent="-342900" algn="just" defTabSz="457200" rtl="0" eaLnBrk="1" fontAlgn="auto" latinLnBrk="0" hangingPunct="1">
              <a:lnSpc>
                <a:spcPct val="120000"/>
              </a:lnSpc>
              <a:spcBef>
                <a:spcPts val="0"/>
              </a:spcBef>
              <a:spcAft>
                <a:spcPts val="850"/>
              </a:spcAft>
              <a:buClrTx/>
              <a:buSzPts val="1400"/>
              <a:buFont typeface="+mj-lt"/>
              <a:buAutoNum type="arabicPeriod"/>
              <a:tabLst/>
              <a:defRPr/>
            </a:pPr>
            <a:r>
              <a:rPr kumimoji="0" lang="ru-RU" sz="2400" b="0" i="0" u="none" strike="noStrike" kern="15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Mangal"/>
              </a:rPr>
              <a:t>Проблемы во взаимопонимании и коммуникации с окружением (семья, сверстники, педагоги);</a:t>
            </a:r>
            <a:endParaRPr kumimoji="0" lang="ru-RU" sz="2400" b="0" i="0" u="none" strike="noStrike" kern="15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anose="02020603050405020304" pitchFamily="18" charset="0"/>
              <a:ea typeface="SimSun" panose="02010600030101010101" pitchFamily="2" charset="-122"/>
              <a:cs typeface="Mangal"/>
            </a:endParaRPr>
          </a:p>
          <a:p>
            <a:pPr marL="342900" marR="0" lvl="0" indent="-342900" algn="just" defTabSz="457200" rtl="0" eaLnBrk="1" fontAlgn="auto" latinLnBrk="0" hangingPunct="1">
              <a:lnSpc>
                <a:spcPct val="120000"/>
              </a:lnSpc>
              <a:spcBef>
                <a:spcPts val="0"/>
              </a:spcBef>
              <a:spcAft>
                <a:spcPts val="850"/>
              </a:spcAft>
              <a:buClrTx/>
              <a:buSzPts val="1400"/>
              <a:buFont typeface="+mj-lt"/>
              <a:buAutoNum type="arabicPeriod"/>
              <a:tabLst/>
              <a:defRPr/>
            </a:pPr>
            <a:r>
              <a:rPr kumimoji="0" lang="ru-RU" sz="2400" b="0" i="0" u="none" strike="noStrike" kern="15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Mangal"/>
              </a:rPr>
              <a:t>Поведенческие проблемы (неорганизованность, конфликтность, девиации);</a:t>
            </a:r>
            <a:endParaRPr kumimoji="0" lang="ru-RU" sz="2400" b="0" i="0" u="none" strike="noStrike" kern="15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anose="02020603050405020304" pitchFamily="18" charset="0"/>
              <a:ea typeface="SimSun" panose="02010600030101010101" pitchFamily="2" charset="-122"/>
              <a:cs typeface="Mangal"/>
            </a:endParaRPr>
          </a:p>
          <a:p>
            <a:pPr marL="342900" marR="0" lvl="0" indent="-342900" algn="just" defTabSz="457200" rtl="0" eaLnBrk="1" fontAlgn="auto" latinLnBrk="0" hangingPunct="1">
              <a:lnSpc>
                <a:spcPct val="120000"/>
              </a:lnSpc>
              <a:spcBef>
                <a:spcPts val="0"/>
              </a:spcBef>
              <a:spcAft>
                <a:spcPts val="850"/>
              </a:spcAft>
              <a:buClrTx/>
              <a:buSzPts val="1400"/>
              <a:buFont typeface="+mj-lt"/>
              <a:buAutoNum type="arabicPeriod"/>
              <a:tabLst/>
              <a:defRPr/>
            </a:pPr>
            <a:r>
              <a:rPr kumimoji="0" lang="ru-RU" sz="2400" b="0" i="0" u="none" strike="noStrike" kern="15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Mangal"/>
              </a:rPr>
              <a:t>Нереализованные потребности, заниженная самооценка, </a:t>
            </a:r>
            <a:r>
              <a:rPr kumimoji="0" lang="ru-RU" sz="2400" b="0" i="0" u="none" strike="noStrike" kern="15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Mangal"/>
              </a:rPr>
              <a:t>перфекционизм</a:t>
            </a:r>
            <a:r>
              <a:rPr kumimoji="0" lang="ru-RU" sz="2400" b="0" i="0" u="none" strike="noStrike" kern="15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Mangal"/>
              </a:rPr>
              <a:t>.</a:t>
            </a:r>
            <a:endParaRPr kumimoji="0" lang="ru-RU" sz="2400" b="0" i="0" u="none" strike="noStrike" kern="15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anose="02020603050405020304" pitchFamily="18" charset="0"/>
              <a:ea typeface="SimSun" panose="02010600030101010101" pitchFamily="2" charset="-122"/>
              <a:cs typeface="Mangal"/>
            </a:endParaRPr>
          </a:p>
        </p:txBody>
      </p:sp>
      <p:sp>
        <p:nvSpPr>
          <p:cNvPr id="3" name="AutoShape 2" descr="Белый человечек для презентации ПНГ на Прозрачном Фоне • Скачать PNG Белый  человечек для презентации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4" name="AutoShape 4" descr="Белый человечек для презентации ПНГ на Прозрачном Фоне • Скачать PNG Белый  человечек для презентации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pic>
        <p:nvPicPr>
          <p:cNvPr id="4102" name="Picture 6" descr="Картинки белые человечки для презентации - 69 фото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95771" y="312738"/>
            <a:ext cx="3491429" cy="26777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27276848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1613139" y="1224951"/>
            <a:ext cx="8514271" cy="124187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20000"/>
              </a:lnSpc>
              <a:spcBef>
                <a:spcPts val="0"/>
              </a:spcBef>
              <a:spcAft>
                <a:spcPts val="85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800" b="1" i="0" u="none" strike="noStrike" kern="15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anose="02020603050405020304" pitchFamily="18" charset="0"/>
                <a:ea typeface="Times New Roman" panose="02020603050405020304" pitchFamily="18" charset="0"/>
                <a:cs typeface="Mangal"/>
              </a:rPr>
              <a:t>Структура реализации программы:</a:t>
            </a:r>
            <a:endParaRPr kumimoji="0" lang="ru-RU" sz="2800" b="0" i="0" u="none" strike="noStrike" kern="15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Liberation Serif"/>
              <a:ea typeface="SimSun" panose="02010600030101010101" pitchFamily="2" charset="-122"/>
              <a:cs typeface="Mangal"/>
            </a:endParaRPr>
          </a:p>
          <a:p>
            <a:pPr marL="342900" marR="0" lvl="0" indent="-342900" algn="l" defTabSz="457200" rtl="0" eaLnBrk="1" fontAlgn="auto" latinLnBrk="0" hangingPunct="1">
              <a:lnSpc>
                <a:spcPct val="120000"/>
              </a:lnSpc>
              <a:spcBef>
                <a:spcPts val="0"/>
              </a:spcBef>
              <a:spcAft>
                <a:spcPts val="850"/>
              </a:spcAft>
              <a:buClrTx/>
              <a:buSzPts val="1400"/>
              <a:buFont typeface="+mj-lt"/>
              <a:buAutoNum type="arabicPeriod"/>
              <a:tabLst/>
              <a:defRPr/>
            </a:pPr>
            <a:endParaRPr kumimoji="0" lang="ru-RU" sz="2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anose="02020603050405020304" pitchFamily="18" charset="0"/>
              <a:ea typeface="Calibri" panose="020F0502020204030204" pitchFamily="34" charset="0"/>
              <a:cs typeface="+mn-cs"/>
            </a:endParaRPr>
          </a:p>
        </p:txBody>
      </p:sp>
      <p:graphicFrame>
        <p:nvGraphicFramePr>
          <p:cNvPr id="4" name="Схема 3"/>
          <p:cNvGraphicFramePr/>
          <p:nvPr/>
        </p:nvGraphicFramePr>
        <p:xfrm>
          <a:off x="1613140" y="1855177"/>
          <a:ext cx="8546860" cy="4283156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336015327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6550" y="4627562"/>
            <a:ext cx="2797175" cy="1887538"/>
          </a:xfrm>
          <a:prstGeom prst="rect">
            <a:avLst/>
          </a:prstGeom>
        </p:spPr>
      </p:pic>
      <p:sp>
        <p:nvSpPr>
          <p:cNvPr id="6" name="Скругленная прямоугольная выноска 5"/>
          <p:cNvSpPr/>
          <p:nvPr/>
        </p:nvSpPr>
        <p:spPr>
          <a:xfrm>
            <a:off x="336550" y="419099"/>
            <a:ext cx="11410950" cy="4124325"/>
          </a:xfrm>
          <a:prstGeom prst="wedgeRoundRectCallout">
            <a:avLst>
              <a:gd name="adj1" fmla="val -31203"/>
              <a:gd name="adj2" fmla="val 65722"/>
              <a:gd name="adj3" fmla="val 16667"/>
            </a:avLst>
          </a:prstGeom>
          <a:solidFill>
            <a:schemeClr val="accent1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just" defTabSz="914400" rtl="0" eaLnBrk="1" fontAlgn="auto" latinLnBrk="0" hangingPunct="1">
              <a:lnSpc>
                <a:spcPct val="90000"/>
              </a:lnSpc>
              <a:spcBef>
                <a:spcPts val="1400"/>
              </a:spcBef>
              <a:spcAft>
                <a:spcPts val="0"/>
              </a:spcAft>
              <a:buClr>
                <a:srgbClr val="A6B727"/>
              </a:buClr>
              <a:buSzPct val="80000"/>
              <a:buFontTx/>
              <a:buNone/>
              <a:tabLst/>
              <a:defRPr/>
            </a:pPr>
            <a:r>
              <a:rPr kumimoji="0" lang="ru-RU" sz="2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С помощью психодиагностических мероприятий проводимых медицинским психологом может производится дифференциальная диагностика между разными видами нарушений от тревожно- депрессивной симптоматики до более грубых нарушений психического функционирования, что позволяет вовремя спрогнозировать </a:t>
            </a:r>
            <a:r>
              <a:rPr kumimoji="0" lang="ru-RU" sz="2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реабилитационно-коррекционный маршрут</a:t>
            </a:r>
            <a:r>
              <a:rPr kumimoji="0" lang="ru-RU" sz="2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, а так же при необходимости направить подростка на консультацию к врачу </a:t>
            </a:r>
            <a:r>
              <a:rPr kumimoji="0" lang="ru-RU" sz="28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пихиатру</a:t>
            </a:r>
            <a:r>
              <a:rPr kumimoji="0" lang="ru-RU" sz="2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- наркологу, который в свою очередь направит подростка к  смежным специалистам (психиатру, неврологу и </a:t>
            </a:r>
            <a:r>
              <a:rPr kumimoji="0" lang="ru-RU" sz="2800" b="0" i="0" u="none" strike="noStrike" kern="1200" cap="none" spc="0" normalizeH="0" baseline="0" noProof="0" dirty="0" err="1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тп</a:t>
            </a:r>
            <a:r>
              <a:rPr kumimoji="0" lang="ru-RU" sz="28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.). </a:t>
            </a:r>
          </a:p>
        </p:txBody>
      </p:sp>
    </p:spTree>
    <p:extLst>
      <p:ext uri="{BB962C8B-B14F-4D97-AF65-F5344CB8AC3E}">
        <p14:creationId xmlns:p14="http://schemas.microsoft.com/office/powerpoint/2010/main" val="2429659921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52450" y="495300"/>
            <a:ext cx="11039475" cy="1028700"/>
          </a:xfrm>
          <a:solidFill>
            <a:schemeClr val="accent1">
              <a:lumMod val="40000"/>
              <a:lumOff val="60000"/>
            </a:schemeClr>
          </a:solidFill>
        </p:spPr>
        <p:txBody>
          <a:bodyPr>
            <a:noAutofit/>
          </a:bodyPr>
          <a:lstStyle/>
          <a:p>
            <a:pPr algn="ctr"/>
            <a:r>
              <a:rPr lang="ru-RU" sz="2400" b="1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Индивидуальный план работы медицинского психолога ГБУЗ НСО   с несовершеннолетним в ОУ (деятельность медицинского психолога ГБУЗ НСО «НОКНД»)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268325" y="1700645"/>
            <a:ext cx="11607723" cy="4873146"/>
          </a:xfrm>
        </p:spPr>
        <p:txBody>
          <a:bodyPr>
            <a:normAutofit fontScale="92500" lnSpcReduction="10000"/>
          </a:bodyPr>
          <a:lstStyle/>
          <a:p>
            <a:pPr>
              <a:buFont typeface="Wingdings" pitchFamily="2" charset="2"/>
              <a:buChar char="v"/>
            </a:pP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Психодиагностический инструментарий цель: </a:t>
            </a:r>
            <a:r>
              <a:rPr lang="ru-RU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определить степень выраженности нарушений и дифференцировать первостепенную необходимость мероприятий, а так же во время дать обратную связь педагогическому составу, школьному психологу, родителям (законным представителям) с целью обеспечения более продуктивного и слаженного взаимодействия со всеми субъектами социального окружения ребенка. </a:t>
            </a:r>
          </a:p>
          <a:p>
            <a:pPr>
              <a:buFont typeface="Wingdings" pitchFamily="2" charset="2"/>
              <a:buChar char="v"/>
            </a:pPr>
            <a:r>
              <a:rPr lang="ru-RU" b="1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Психокоррекционный</a:t>
            </a: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инструментарий цель : </a:t>
            </a:r>
            <a:r>
              <a:rPr lang="ru-RU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формирование у обучающихся адекватной самооценки, снижение потребности в самоутверждении посредством демонстрации асоциального поведения. Повышение социального самосознания статуса личности, формирование навыков социализации. Повышение мотивация к обучению, формирование навыков самоконтроля и самоанализа, стойкого интереса к познавательной деятельности.  Выработка позитивных жизненных ценностей. Принятие ответственности за свое поведение, здоровье. Формирование способности к планированию своего поведения и свободного времени. Снижение уровня агрессии.</a:t>
            </a:r>
            <a:endParaRPr lang="ru-RU" b="1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lvl="0">
              <a:buFont typeface="Wingdings" pitchFamily="2" charset="2"/>
              <a:buChar char="v"/>
            </a:pP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Условия :</a:t>
            </a:r>
            <a:r>
              <a:rPr lang="ru-RU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добровольное письменное согласие несовершеннолетнего и или родителя законного представителя на проведение психодиагностических и </a:t>
            </a:r>
            <a:r>
              <a:rPr lang="ru-RU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психокоррекционных</a:t>
            </a:r>
            <a:r>
              <a:rPr lang="ru-RU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мероприятий  в ОУ.  </a:t>
            </a:r>
          </a:p>
          <a:p>
            <a:pPr>
              <a:buFont typeface="Wingdings" pitchFamily="2" charset="2"/>
              <a:buChar char="v"/>
            </a:pP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Сроки проведения </a:t>
            </a:r>
            <a:r>
              <a:rPr lang="ru-RU" b="1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психокоррекционных</a:t>
            </a: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мероприятий </a:t>
            </a:r>
            <a:r>
              <a:rPr lang="ru-RU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до 2 месяцев (не менее 1 раза в неделю, длительность одного занятия 40 минут).</a:t>
            </a:r>
          </a:p>
        </p:txBody>
      </p:sp>
    </p:spTree>
    <p:extLst>
      <p:ext uri="{BB962C8B-B14F-4D97-AF65-F5344CB8AC3E}">
        <p14:creationId xmlns:p14="http://schemas.microsoft.com/office/powerpoint/2010/main" val="415655516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54" t="4906" r="13743" b="7924"/>
          <a:stretch/>
        </p:blipFill>
        <p:spPr>
          <a:xfrm>
            <a:off x="2096884" y="1500996"/>
            <a:ext cx="7737894" cy="4753155"/>
          </a:xfrm>
          <a:prstGeom prst="rect">
            <a:avLst/>
          </a:prstGeom>
        </p:spPr>
      </p:pic>
      <p:sp>
        <p:nvSpPr>
          <p:cNvPr id="9" name="Заголовок 8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529087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/>
              <a:t>Список несовершеннолетних предоставляемый ОУ</a:t>
            </a:r>
          </a:p>
        </p:txBody>
      </p:sp>
    </p:spTree>
    <p:extLst>
      <p:ext uri="{BB962C8B-B14F-4D97-AF65-F5344CB8AC3E}">
        <p14:creationId xmlns:p14="http://schemas.microsoft.com/office/powerpoint/2010/main" val="193650735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1029419"/>
          </a:xfrm>
        </p:spPr>
        <p:txBody>
          <a:bodyPr>
            <a:normAutofit/>
          </a:bodyPr>
          <a:lstStyle/>
          <a:p>
            <a:pPr algn="ctr"/>
            <a:r>
              <a:rPr lang="ru-RU" dirty="0"/>
              <a:t>План совместной работы</a:t>
            </a: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7008" y="1759787"/>
            <a:ext cx="4015596" cy="4787661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42604" y="1751162"/>
            <a:ext cx="3820936" cy="4787661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63540" y="1751161"/>
            <a:ext cx="3658166" cy="4787661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9816860" y="2191109"/>
            <a:ext cx="301925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3868665" y="2139351"/>
            <a:ext cx="384158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916415" y="2855344"/>
            <a:ext cx="453170" cy="15367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14326149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123645"/>
          </a:xfrm>
        </p:spPr>
        <p:txBody>
          <a:bodyPr>
            <a:noAutofit/>
          </a:bodyPr>
          <a:lstStyle/>
          <a:p>
            <a:pPr lvl="0" algn="ctr" eaLnBrk="0" fontAlgn="base" hangingPunct="0">
              <a:lnSpc>
                <a:spcPct val="100000"/>
              </a:lnSpc>
              <a:spcAft>
                <a:spcPct val="0"/>
              </a:spcAft>
              <a:tabLst>
                <a:tab pos="3790950" algn="l"/>
              </a:tabLst>
            </a:pPr>
            <a:r>
              <a:rPr lang="ru-RU" altLang="zh-CN" sz="2000" b="1" cap="none" dirty="0">
                <a:solidFill>
                  <a:schemeClr val="tx1"/>
                </a:solidFill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Тематический план </a:t>
            </a:r>
            <a:r>
              <a:rPr lang="ru-RU" altLang="zh-CN" sz="2000" b="1" cap="none" dirty="0" err="1">
                <a:solidFill>
                  <a:schemeClr val="tx1"/>
                </a:solidFill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психокоррекционной</a:t>
            </a:r>
            <a:r>
              <a:rPr lang="ru-RU" altLang="zh-CN" sz="2000" b="1" cap="none" dirty="0">
                <a:solidFill>
                  <a:schemeClr val="tx1"/>
                </a:solidFill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 программы</a:t>
            </a:r>
            <a:r>
              <a:rPr lang="ru-RU" altLang="zh-CN" sz="2000" cap="none" dirty="0">
                <a:solidFill>
                  <a:schemeClr val="tx1"/>
                </a:solidFill>
              </a:rPr>
              <a:t/>
            </a:r>
            <a:br>
              <a:rPr lang="ru-RU" altLang="zh-CN" sz="2000" cap="none" dirty="0">
                <a:solidFill>
                  <a:schemeClr val="tx1"/>
                </a:solidFill>
              </a:rPr>
            </a:br>
            <a:r>
              <a:rPr lang="ru-RU" altLang="zh-CN" sz="2000" b="1" cap="none" dirty="0">
                <a:solidFill>
                  <a:schemeClr val="tx1"/>
                </a:solidFill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 для </a:t>
            </a:r>
            <a:r>
              <a:rPr lang="ru-RU" altLang="zh-CN" sz="2000" b="1" cap="none" dirty="0" err="1">
                <a:solidFill>
                  <a:schemeClr val="tx1"/>
                </a:solidFill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старшешкольной</a:t>
            </a:r>
            <a:r>
              <a:rPr lang="ru-RU" altLang="zh-CN" sz="2000" b="1" cap="none" dirty="0">
                <a:solidFill>
                  <a:schemeClr val="tx1"/>
                </a:solidFill>
                <a:latin typeface="Arial" panose="020B0604020202020204" pitchFamily="34" charset="0"/>
                <a:ea typeface="Times New Roman" panose="02020603050405020304" pitchFamily="18" charset="0"/>
                <a:cs typeface="Arial" panose="020B0604020202020204" pitchFamily="34" charset="0"/>
              </a:rPr>
              <a:t> группы  </a:t>
            </a:r>
            <a:r>
              <a:rPr lang="ru-RU" altLang="zh-CN" sz="2000" cap="none" dirty="0">
                <a:solidFill>
                  <a:schemeClr val="tx1"/>
                </a:solidFill>
              </a:rPr>
              <a:t/>
            </a:r>
            <a:br>
              <a:rPr lang="ru-RU" altLang="zh-CN" sz="2000" cap="none" dirty="0">
                <a:solidFill>
                  <a:schemeClr val="tx1"/>
                </a:solidFill>
              </a:rPr>
            </a:br>
            <a:endParaRPr lang="ru-RU" altLang="zh-CN" sz="2000" cap="none" dirty="0">
              <a:solidFill>
                <a:schemeClr val="tx1"/>
              </a:solidFill>
            </a:endParaRPr>
          </a:p>
        </p:txBody>
      </p:sp>
      <p:graphicFrame>
        <p:nvGraphicFramePr>
          <p:cNvPr id="4" name="Таблица 3"/>
          <p:cNvGraphicFramePr>
            <a:graphicFrameLocks noGrp="1"/>
          </p:cNvGraphicFramePr>
          <p:nvPr/>
        </p:nvGraphicFramePr>
        <p:xfrm>
          <a:off x="2587925" y="1100747"/>
          <a:ext cx="6892505" cy="5377686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842983">
                  <a:extLst>
                    <a:ext uri="{9D8B030D-6E8A-4147-A177-3AD203B41FA5}">
                      <a16:colId xmlns="" xmlns:a16="http://schemas.microsoft.com/office/drawing/2014/main" val="20000"/>
                    </a:ext>
                  </a:extLst>
                </a:gridCol>
                <a:gridCol w="4817627">
                  <a:extLst>
                    <a:ext uri="{9D8B030D-6E8A-4147-A177-3AD203B41FA5}">
                      <a16:colId xmlns="" xmlns:a16="http://schemas.microsoft.com/office/drawing/2014/main" val="20001"/>
                    </a:ext>
                  </a:extLst>
                </a:gridCol>
                <a:gridCol w="1231895">
                  <a:extLst>
                    <a:ext uri="{9D8B030D-6E8A-4147-A177-3AD203B41FA5}">
                      <a16:colId xmlns="" xmlns:a16="http://schemas.microsoft.com/office/drawing/2014/main" val="20002"/>
                    </a:ext>
                  </a:extLst>
                </a:gridCol>
              </a:tblGrid>
              <a:tr h="428958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100" kern="150" dirty="0">
                          <a:effectLst/>
                        </a:rPr>
                        <a:t>№</a:t>
                      </a:r>
                      <a:endParaRPr lang="ru-RU" sz="1400" kern="150" dirty="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 anchor="ctr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Тема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 anchor="ctr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Кол-во занятий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 anchor="ctr"/>
                </a:tc>
                <a:extLst>
                  <a:ext uri="{0D108BD9-81ED-4DB2-BD59-A6C34878D82A}">
                    <a16:rowId xmlns="" xmlns:a16="http://schemas.microsoft.com/office/drawing/2014/main" val="10000"/>
                  </a:ext>
                </a:extLst>
              </a:tr>
              <a:tr h="428958">
                <a:tc gridSpan="2"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Этап 1. Установление контакта и терапевтических взаимоотношений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1-2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 anchor="ctr"/>
                </a:tc>
                <a:extLst>
                  <a:ext uri="{0D108BD9-81ED-4DB2-BD59-A6C34878D82A}">
                    <a16:rowId xmlns="" xmlns:a16="http://schemas.microsoft.com/office/drawing/2014/main" val="10001"/>
                  </a:ext>
                </a:extLst>
              </a:tr>
              <a:tr h="214479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Проведение диагностического обследования.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2"/>
                  </a:ext>
                </a:extLst>
              </a:tr>
              <a:tr h="214479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Обработка результатов тестирования.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3"/>
                  </a:ext>
                </a:extLst>
              </a:tr>
              <a:tr h="428958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Вводное занятия. Установление контакта, обсуждение правил, формулирование запроса.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4"/>
                  </a:ext>
                </a:extLst>
              </a:tr>
              <a:tr h="214479">
                <a:tc gridSpan="2"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100" kern="150" dirty="0">
                          <a:effectLst/>
                        </a:rPr>
                        <a:t>Этап 2. </a:t>
                      </a:r>
                      <a:r>
                        <a:rPr lang="ru-RU" sz="1100" kern="150" dirty="0" err="1">
                          <a:effectLst/>
                        </a:rPr>
                        <a:t>Психообразовательный</a:t>
                      </a:r>
                      <a:endParaRPr lang="ru-RU" sz="1400" kern="150" dirty="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1-2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extLst>
                  <a:ext uri="{0D108BD9-81ED-4DB2-BD59-A6C34878D82A}">
                    <a16:rowId xmlns="" xmlns:a16="http://schemas.microsoft.com/office/drawing/2014/main" val="10005"/>
                  </a:ext>
                </a:extLst>
              </a:tr>
              <a:tr h="428958">
                <a:tc gridSpan="3">
                  <a:txBody>
                    <a:bodyPr/>
                    <a:lstStyle/>
                    <a:p>
                      <a:pPr marR="71755" algn="just">
                        <a:spcBef>
                          <a:spcPts val="285"/>
                        </a:spcBef>
                        <a:spcAft>
                          <a:spcPts val="285"/>
                        </a:spcAft>
                      </a:pPr>
                      <a:r>
                        <a:rPr lang="ru-RU" sz="1100" kern="150">
                          <a:effectLst/>
                        </a:rPr>
                        <a:t>Мини-лекция о принципах здорового образа жизни; целях и смысле школьного обучения.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6"/>
                  </a:ext>
                </a:extLst>
              </a:tr>
              <a:tr h="428958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100" kern="150" dirty="0">
                          <a:effectLst/>
                        </a:rPr>
                        <a:t>Мини лекция о концепции АБС (А — события, Б — </a:t>
                      </a:r>
                      <a:r>
                        <a:rPr lang="ru-RU" sz="1100" kern="150" dirty="0" err="1">
                          <a:effectLst/>
                        </a:rPr>
                        <a:t>когниции</a:t>
                      </a:r>
                      <a:r>
                        <a:rPr lang="ru-RU" sz="1100" kern="150" dirty="0">
                          <a:effectLst/>
                        </a:rPr>
                        <a:t>, установки, С — эмоции/поведение). Принципы функционирования эмоций.</a:t>
                      </a:r>
                      <a:endParaRPr lang="ru-RU" sz="1400" kern="150" dirty="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7"/>
                  </a:ext>
                </a:extLst>
              </a:tr>
              <a:tr h="214479"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Этап  3. Рефлексия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1-2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extLst>
                  <a:ext uri="{0D108BD9-81ED-4DB2-BD59-A6C34878D82A}">
                    <a16:rowId xmlns="" xmlns:a16="http://schemas.microsoft.com/office/drawing/2014/main" val="10008"/>
                  </a:ext>
                </a:extLst>
              </a:tr>
              <a:tr h="643438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Обучение техникам когнитивно-поведенческой терапии, способствующим развитию рефлексии и осознанности. Способы отслеживания собственных переживаний.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9"/>
                  </a:ext>
                </a:extLst>
              </a:tr>
              <a:tr h="214479"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Этап 4. Саморегуляция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  <a:tabLst>
                          <a:tab pos="355600" algn="l"/>
                          <a:tab pos="415290" algn="ctr"/>
                        </a:tabLst>
                      </a:pPr>
                      <a:r>
                        <a:rPr lang="ru-RU" sz="1100" kern="150">
                          <a:effectLst/>
                        </a:rPr>
                        <a:t>2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extLst>
                  <a:ext uri="{0D108BD9-81ED-4DB2-BD59-A6C34878D82A}">
                    <a16:rowId xmlns="" xmlns:a16="http://schemas.microsoft.com/office/drawing/2014/main" val="10010"/>
                  </a:ext>
                </a:extLst>
              </a:tr>
              <a:tr h="428958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Способы саморегуляции (техники управления дыханием, управление мышечными зажимами).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11"/>
                  </a:ext>
                </a:extLst>
              </a:tr>
              <a:tr h="214479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Способы саморегуляции (техники визуализации).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12"/>
                  </a:ext>
                </a:extLst>
              </a:tr>
              <a:tr h="214479">
                <a:tc gridSpan="2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Этап 5. Заключительный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R="71755" algn="ctr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1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extLst>
                  <a:ext uri="{0D108BD9-81ED-4DB2-BD59-A6C34878D82A}">
                    <a16:rowId xmlns="" xmlns:a16="http://schemas.microsoft.com/office/drawing/2014/main" val="10013"/>
                  </a:ext>
                </a:extLst>
              </a:tr>
              <a:tr h="428958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100" kern="150" dirty="0">
                          <a:effectLst/>
                        </a:rPr>
                        <a:t>Заключительное занятие. Проведение повторной диагностики. Подведение итогов.</a:t>
                      </a:r>
                      <a:endParaRPr lang="ru-RU" sz="1400" kern="150" dirty="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14"/>
                  </a:ext>
                </a:extLst>
              </a:tr>
              <a:tr h="230189"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100" kern="150">
                          <a:effectLst/>
                        </a:rPr>
                        <a:t>Итого</a:t>
                      </a:r>
                      <a:endParaRPr lang="ru-RU" sz="14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100" kern="150" dirty="0">
                          <a:effectLst/>
                        </a:rPr>
                        <a:t>6 - 9</a:t>
                      </a:r>
                      <a:endParaRPr lang="ru-RU" sz="1400" kern="150" dirty="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1679" marR="51679" marT="0" marB="0"/>
                </a:tc>
                <a:extLst>
                  <a:ext uri="{0D108BD9-81ED-4DB2-BD59-A6C34878D82A}">
                    <a16:rowId xmlns="" xmlns:a16="http://schemas.microsoft.com/office/drawing/2014/main" val="1001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951026323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Заголовок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ru-RU" dirty="0"/>
              <a:t>Программы для </a:t>
            </a:r>
            <a:r>
              <a:rPr lang="ru-RU" dirty="0" err="1"/>
              <a:t>младшешкольной</a:t>
            </a:r>
            <a:r>
              <a:rPr lang="ru-RU" dirty="0"/>
              <a:t> и </a:t>
            </a:r>
            <a:r>
              <a:rPr lang="ru-RU" dirty="0" err="1"/>
              <a:t>среднешкольной</a:t>
            </a:r>
            <a:r>
              <a:rPr lang="ru-RU" dirty="0"/>
              <a:t> </a:t>
            </a:r>
            <a:r>
              <a:rPr lang="ru-RU" dirty="0" err="1"/>
              <a:t>грпп</a:t>
            </a:r>
            <a:endParaRPr lang="ru-RU" dirty="0"/>
          </a:p>
        </p:txBody>
      </p:sp>
      <p:graphicFrame>
        <p:nvGraphicFramePr>
          <p:cNvPr id="8" name="Объект 7"/>
          <p:cNvGraphicFramePr>
            <a:graphicFrameLocks noGrp="1"/>
          </p:cNvGraphicFramePr>
          <p:nvPr>
            <p:ph sz="half" idx="1"/>
          </p:nvPr>
        </p:nvGraphicFramePr>
        <p:xfrm>
          <a:off x="1143000" y="2485782"/>
          <a:ext cx="4754562" cy="316596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581503">
                  <a:extLst>
                    <a:ext uri="{9D8B030D-6E8A-4147-A177-3AD203B41FA5}">
                      <a16:colId xmlns="" xmlns:a16="http://schemas.microsoft.com/office/drawing/2014/main" val="20000"/>
                    </a:ext>
                  </a:extLst>
                </a:gridCol>
                <a:gridCol w="3323277">
                  <a:extLst>
                    <a:ext uri="{9D8B030D-6E8A-4147-A177-3AD203B41FA5}">
                      <a16:colId xmlns="" xmlns:a16="http://schemas.microsoft.com/office/drawing/2014/main" val="20001"/>
                    </a:ext>
                  </a:extLst>
                </a:gridCol>
                <a:gridCol w="849782">
                  <a:extLst>
                    <a:ext uri="{9D8B030D-6E8A-4147-A177-3AD203B41FA5}">
                      <a16:colId xmlns="" xmlns:a16="http://schemas.microsoft.com/office/drawing/2014/main" val="20002"/>
                    </a:ext>
                  </a:extLst>
                </a:gridCol>
              </a:tblGrid>
              <a:tr h="314723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№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 anchor="ctr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Тема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 anchor="ctr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Кол-во занятий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 anchor="ctr"/>
                </a:tc>
                <a:extLst>
                  <a:ext uri="{0D108BD9-81ED-4DB2-BD59-A6C34878D82A}">
                    <a16:rowId xmlns="" xmlns:a16="http://schemas.microsoft.com/office/drawing/2014/main" val="10000"/>
                  </a:ext>
                </a:extLst>
              </a:tr>
              <a:tr h="314723">
                <a:tc gridSpan="2"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Этап 1. Установление контакта и терапевтических взаимоотношений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1-2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 anchor="ctr"/>
                </a:tc>
                <a:extLst>
                  <a:ext uri="{0D108BD9-81ED-4DB2-BD59-A6C34878D82A}">
                    <a16:rowId xmlns="" xmlns:a16="http://schemas.microsoft.com/office/drawing/2014/main" val="10001"/>
                  </a:ext>
                </a:extLst>
              </a:tr>
              <a:tr h="157361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Проведение диагностического обследования.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2"/>
                  </a:ext>
                </a:extLst>
              </a:tr>
              <a:tr h="157361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Обработка результатов тестирования.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3"/>
                  </a:ext>
                </a:extLst>
              </a:tr>
              <a:tr h="314723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Вводное занятия. Установление контакта, обсуждение правил взаимодействия, формулирование запроса.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4"/>
                  </a:ext>
                </a:extLst>
              </a:tr>
              <a:tr h="157361">
                <a:tc gridSpan="2"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Этап 2. Психообразовательный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1-2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extLst>
                  <a:ext uri="{0D108BD9-81ED-4DB2-BD59-A6C34878D82A}">
                    <a16:rowId xmlns="" xmlns:a16="http://schemas.microsoft.com/office/drawing/2014/main" val="10005"/>
                  </a:ext>
                </a:extLst>
              </a:tr>
              <a:tr h="314723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Мини-лекция о принципах здорового образа жизни; целях и смысле школьного обучения.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6"/>
                  </a:ext>
                </a:extLst>
              </a:tr>
              <a:tr h="157361"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Этап  3. Рефлексия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1-2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extLst>
                  <a:ext uri="{0D108BD9-81ED-4DB2-BD59-A6C34878D82A}">
                    <a16:rowId xmlns="" xmlns:a16="http://schemas.microsoft.com/office/drawing/2014/main" val="10007"/>
                  </a:ext>
                </a:extLst>
              </a:tr>
              <a:tr h="314723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Проведение арт-терапевтических занятий, направленных на развитие представлений об эмоциональных состояниях и их влиянии на поведение.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8"/>
                  </a:ext>
                </a:extLst>
              </a:tr>
              <a:tr h="157361"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Этап 4. Саморегуляция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  <a:tabLst>
                          <a:tab pos="355600" algn="l"/>
                          <a:tab pos="415290" algn="ctr"/>
                        </a:tabLst>
                      </a:pPr>
                      <a:r>
                        <a:rPr lang="ru-RU" sz="1000" kern="150">
                          <a:effectLst/>
                        </a:rPr>
                        <a:t>2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extLst>
                  <a:ext uri="{0D108BD9-81ED-4DB2-BD59-A6C34878D82A}">
                    <a16:rowId xmlns="" xmlns:a16="http://schemas.microsoft.com/office/drawing/2014/main" val="10009"/>
                  </a:ext>
                </a:extLst>
              </a:tr>
              <a:tr h="157361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Способы саморегуляции (визуализация с техниками арт-терапии)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10"/>
                  </a:ext>
                </a:extLst>
              </a:tr>
              <a:tr h="157361">
                <a:tc gridSpan="2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Этап 5. Заключительный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R="71755"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1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extLst>
                  <a:ext uri="{0D108BD9-81ED-4DB2-BD59-A6C34878D82A}">
                    <a16:rowId xmlns="" xmlns:a16="http://schemas.microsoft.com/office/drawing/2014/main" val="10011"/>
                  </a:ext>
                </a:extLst>
              </a:tr>
              <a:tr h="314723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Заключительное занятие. Проведение повторной диагностики. Подведение итогов.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12"/>
                  </a:ext>
                </a:extLst>
              </a:tr>
              <a:tr h="176095"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Итого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 dirty="0">
                          <a:effectLst/>
                        </a:rPr>
                        <a:t>6 - 9</a:t>
                      </a:r>
                      <a:endParaRPr lang="ru-RU" sz="1300" kern="150" dirty="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extLst>
                  <a:ext uri="{0D108BD9-81ED-4DB2-BD59-A6C34878D82A}">
                    <a16:rowId xmlns="" xmlns:a16="http://schemas.microsoft.com/office/drawing/2014/main" val="10013"/>
                  </a:ext>
                </a:extLst>
              </a:tr>
            </a:tbl>
          </a:graphicData>
        </a:graphic>
      </p:graphicFrame>
      <p:graphicFrame>
        <p:nvGraphicFramePr>
          <p:cNvPr id="6" name="Объект 5"/>
          <p:cNvGraphicFramePr>
            <a:graphicFrameLocks noGrp="1"/>
          </p:cNvGraphicFramePr>
          <p:nvPr>
            <p:ph sz="half" idx="2"/>
          </p:nvPr>
        </p:nvGraphicFramePr>
        <p:xfrm>
          <a:off x="6267450" y="2092379"/>
          <a:ext cx="4754563" cy="3952767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581503">
                  <a:extLst>
                    <a:ext uri="{9D8B030D-6E8A-4147-A177-3AD203B41FA5}">
                      <a16:colId xmlns="" xmlns:a16="http://schemas.microsoft.com/office/drawing/2014/main" val="20000"/>
                    </a:ext>
                  </a:extLst>
                </a:gridCol>
                <a:gridCol w="3323278">
                  <a:extLst>
                    <a:ext uri="{9D8B030D-6E8A-4147-A177-3AD203B41FA5}">
                      <a16:colId xmlns="" xmlns:a16="http://schemas.microsoft.com/office/drawing/2014/main" val="20001"/>
                    </a:ext>
                  </a:extLst>
                </a:gridCol>
                <a:gridCol w="849782">
                  <a:extLst>
                    <a:ext uri="{9D8B030D-6E8A-4147-A177-3AD203B41FA5}">
                      <a16:colId xmlns="" xmlns:a16="http://schemas.microsoft.com/office/drawing/2014/main" val="20002"/>
                    </a:ext>
                  </a:extLst>
                </a:gridCol>
              </a:tblGrid>
              <a:tr h="314723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№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 anchor="ctr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Тема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 anchor="ctr"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Кол-во занятий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 anchor="ctr"/>
                </a:tc>
                <a:extLst>
                  <a:ext uri="{0D108BD9-81ED-4DB2-BD59-A6C34878D82A}">
                    <a16:rowId xmlns="" xmlns:a16="http://schemas.microsoft.com/office/drawing/2014/main" val="10000"/>
                  </a:ext>
                </a:extLst>
              </a:tr>
              <a:tr h="314723">
                <a:tc gridSpan="2"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Этап 1. Установление контакта и терапевтических взаимоотношений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1-2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 anchor="ctr"/>
                </a:tc>
                <a:extLst>
                  <a:ext uri="{0D108BD9-81ED-4DB2-BD59-A6C34878D82A}">
                    <a16:rowId xmlns="" xmlns:a16="http://schemas.microsoft.com/office/drawing/2014/main" val="10001"/>
                  </a:ext>
                </a:extLst>
              </a:tr>
              <a:tr h="157361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Проведение диагностического обследования.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2"/>
                  </a:ext>
                </a:extLst>
              </a:tr>
              <a:tr h="157361">
                <a:tc gridSpan="3">
                  <a:txBody>
                    <a:bodyPr/>
                    <a:lstStyle/>
                    <a:p>
                      <a:pPr marR="71755" algn="just">
                        <a:spcBef>
                          <a:spcPts val="285"/>
                        </a:spcBef>
                        <a:spcAft>
                          <a:spcPts val="285"/>
                        </a:spcAft>
                      </a:pPr>
                      <a:r>
                        <a:rPr lang="ru-RU" sz="1000" kern="150">
                          <a:effectLst/>
                        </a:rPr>
                        <a:t>Обработка результатов тестирования.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3"/>
                  </a:ext>
                </a:extLst>
              </a:tr>
              <a:tr h="314723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Вводное занятия. Установление контакта, обсуждение правил, формулирование запроса.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4"/>
                  </a:ext>
                </a:extLst>
              </a:tr>
              <a:tr h="157361">
                <a:tc gridSpan="2">
                  <a:txBody>
                    <a:bodyPr/>
                    <a:lstStyle/>
                    <a:p>
                      <a:pPr>
                        <a:spcBef>
                          <a:spcPts val="285"/>
                        </a:spcBef>
                        <a:spcAft>
                          <a:spcPts val="285"/>
                        </a:spcAft>
                      </a:pPr>
                      <a:r>
                        <a:rPr lang="ru-RU" sz="1000" kern="150">
                          <a:effectLst/>
                        </a:rPr>
                        <a:t>Этап 2. Психообразовательный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1-2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extLst>
                  <a:ext uri="{0D108BD9-81ED-4DB2-BD59-A6C34878D82A}">
                    <a16:rowId xmlns="" xmlns:a16="http://schemas.microsoft.com/office/drawing/2014/main" val="10005"/>
                  </a:ext>
                </a:extLst>
              </a:tr>
              <a:tr h="314723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Мини-лекция о принципах здорового образа жизни; целях и смысле школьного обучения.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6"/>
                  </a:ext>
                </a:extLst>
              </a:tr>
              <a:tr h="314723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Мини лекция о концепции АБС (А — события, Б — когниции, установки, С — эмоции/поведение). Принципы функционирования эмоций.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7"/>
                  </a:ext>
                </a:extLst>
              </a:tr>
              <a:tr h="157361"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Этап  3. Рефлексия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1-2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extLst>
                  <a:ext uri="{0D108BD9-81ED-4DB2-BD59-A6C34878D82A}">
                    <a16:rowId xmlns="" xmlns:a16="http://schemas.microsoft.com/office/drawing/2014/main" val="10008"/>
                  </a:ext>
                </a:extLst>
              </a:tr>
              <a:tr h="472084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Проведение арт-терапевтических занятий, направленных на развитие представлений об эмоциональных состояниях и их влиянии на поведение, а так же на развитие представлений об особенностях собственной личности.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09"/>
                  </a:ext>
                </a:extLst>
              </a:tr>
              <a:tr h="157361"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Этап 4. Саморегуляция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  <a:tabLst>
                          <a:tab pos="355600" algn="l"/>
                          <a:tab pos="415290" algn="ctr"/>
                        </a:tabLst>
                      </a:pPr>
                      <a:r>
                        <a:rPr lang="ru-RU" sz="1000" kern="150">
                          <a:effectLst/>
                        </a:rPr>
                        <a:t>2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extLst>
                  <a:ext uri="{0D108BD9-81ED-4DB2-BD59-A6C34878D82A}">
                    <a16:rowId xmlns="" xmlns:a16="http://schemas.microsoft.com/office/drawing/2014/main" val="10010"/>
                  </a:ext>
                </a:extLst>
              </a:tr>
              <a:tr h="157361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Способы саморегуляции (визуализация с техниками арт-терапии).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11"/>
                  </a:ext>
                </a:extLst>
              </a:tr>
              <a:tr h="314723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Способы саморегуляции (техники управления дыханием, управление мышечными зажимами)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12"/>
                  </a:ext>
                </a:extLst>
              </a:tr>
              <a:tr h="157361">
                <a:tc gridSpan="2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Этап 5. Заключительный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R="71755" algn="ctr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1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extLst>
                  <a:ext uri="{0D108BD9-81ED-4DB2-BD59-A6C34878D82A}">
                    <a16:rowId xmlns="" xmlns:a16="http://schemas.microsoft.com/office/drawing/2014/main" val="10013"/>
                  </a:ext>
                </a:extLst>
              </a:tr>
              <a:tr h="314723">
                <a:tc gridSpan="3">
                  <a:txBody>
                    <a:bodyPr/>
                    <a:lstStyle/>
                    <a:p>
                      <a:pPr marR="71755"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Заключительное занятие. Проведение повторной диагностики. Подведение итогов.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="" xmlns:a16="http://schemas.microsoft.com/office/drawing/2014/main" val="10014"/>
                  </a:ext>
                </a:extLst>
              </a:tr>
              <a:tr h="176095">
                <a:tc gridSpan="2"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000" kern="150">
                          <a:effectLst/>
                        </a:rPr>
                        <a:t>Итого</a:t>
                      </a:r>
                      <a:endParaRPr lang="ru-RU" sz="1300" kern="15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000" kern="150" dirty="0">
                          <a:effectLst/>
                        </a:rPr>
                        <a:t>6 - 9</a:t>
                      </a:r>
                      <a:endParaRPr lang="ru-RU" sz="1300" kern="150" dirty="0">
                        <a:effectLst/>
                        <a:latin typeface="Arial" panose="020B0604020202020204" pitchFamily="34" charset="0"/>
                        <a:ea typeface="Tahoma" panose="020B0604030504040204" pitchFamily="34" charset="0"/>
                      </a:endParaRPr>
                    </a:p>
                  </a:txBody>
                  <a:tcPr marL="50580" marR="50580" marT="0" marB="0"/>
                </a:tc>
                <a:extLst>
                  <a:ext uri="{0D108BD9-81ED-4DB2-BD59-A6C34878D82A}">
                    <a16:rowId xmlns="" xmlns:a16="http://schemas.microsoft.com/office/drawing/2014/main" val="10015"/>
                  </a:ext>
                </a:extLst>
              </a:tr>
            </a:tbl>
          </a:graphicData>
        </a:graphic>
      </p:graphicFrame>
      <p:sp>
        <p:nvSpPr>
          <p:cNvPr id="7" name="Rectangle 1"/>
          <p:cNvSpPr>
            <a:spLocks noChangeArrowheads="1"/>
          </p:cNvSpPr>
          <p:nvPr/>
        </p:nvSpPr>
        <p:spPr bwMode="auto">
          <a:xfrm>
            <a:off x="0" y="-17621"/>
            <a:ext cx="184731" cy="4924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>
            <a:lvl1pPr eaLnBrk="0" fontAlgn="base" hangingPunct="0">
              <a:spcBef>
                <a:spcPct val="0"/>
              </a:spcBef>
              <a:spcAft>
                <a:spcPct val="0"/>
              </a:spcAft>
              <a:tabLst>
                <a:tab pos="379095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eaLnBrk="0" fontAlgn="base" hangingPunct="0">
              <a:spcBef>
                <a:spcPct val="0"/>
              </a:spcBef>
              <a:spcAft>
                <a:spcPct val="0"/>
              </a:spcAft>
              <a:tabLst>
                <a:tab pos="379095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eaLnBrk="0" fontAlgn="base" hangingPunct="0">
              <a:spcBef>
                <a:spcPct val="0"/>
              </a:spcBef>
              <a:spcAft>
                <a:spcPct val="0"/>
              </a:spcAft>
              <a:tabLst>
                <a:tab pos="379095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eaLnBrk="0" fontAlgn="base" hangingPunct="0">
              <a:spcBef>
                <a:spcPct val="0"/>
              </a:spcBef>
              <a:spcAft>
                <a:spcPct val="0"/>
              </a:spcAft>
              <a:tabLst>
                <a:tab pos="379095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eaLnBrk="0" fontAlgn="base" hangingPunct="0">
              <a:spcBef>
                <a:spcPct val="0"/>
              </a:spcBef>
              <a:spcAft>
                <a:spcPct val="0"/>
              </a:spcAft>
              <a:tabLst>
                <a:tab pos="379095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eaLnBrk="0" fontAlgn="base" hangingPunct="0">
              <a:spcBef>
                <a:spcPct val="0"/>
              </a:spcBef>
              <a:spcAft>
                <a:spcPct val="0"/>
              </a:spcAft>
              <a:tabLst>
                <a:tab pos="379095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eaLnBrk="0" fontAlgn="base" hangingPunct="0">
              <a:spcBef>
                <a:spcPct val="0"/>
              </a:spcBef>
              <a:spcAft>
                <a:spcPct val="0"/>
              </a:spcAft>
              <a:tabLst>
                <a:tab pos="379095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eaLnBrk="0" fontAlgn="base" hangingPunct="0">
              <a:spcBef>
                <a:spcPct val="0"/>
              </a:spcBef>
              <a:spcAft>
                <a:spcPct val="0"/>
              </a:spcAft>
              <a:tabLst>
                <a:tab pos="379095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eaLnBrk="0" fontAlgn="base" hangingPunct="0">
              <a:spcBef>
                <a:spcPct val="0"/>
              </a:spcBef>
              <a:spcAft>
                <a:spcPct val="0"/>
              </a:spcAft>
              <a:tabLst>
                <a:tab pos="3790950" algn="l"/>
              </a:tabLs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>
                <a:tab pos="3790950" algn="l"/>
              </a:tabLst>
              <a:defRPr/>
            </a:pPr>
            <a:endParaRPr kumimoji="0" lang="ru-RU" altLang="zh-CN" sz="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 pitchFamily="34" charset="0"/>
              <a:ea typeface="宋体" panose="02010600030101010101" pitchFamily="2" charset="-122"/>
              <a:cs typeface="+mn-cs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>
                <a:tab pos="3790950" algn="l"/>
              </a:tabLst>
              <a:defRPr/>
            </a:pPr>
            <a:endParaRPr kumimoji="0" lang="ru-RU" altLang="zh-CN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Arial" panose="020B0604020202020204" pitchFamily="34" charset="0"/>
              <a:ea typeface="宋体" panose="02010600030101010101" pitchFamily="2" charset="-122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47198072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4"/>
          <p:cNvSpPr>
            <a:spLocks noGrp="1"/>
          </p:cNvSpPr>
          <p:nvPr>
            <p:ph type="title"/>
          </p:nvPr>
        </p:nvSpPr>
        <p:spPr>
          <a:xfrm>
            <a:off x="1104181" y="609600"/>
            <a:ext cx="9914339" cy="1193321"/>
          </a:xfrm>
        </p:spPr>
        <p:txBody>
          <a:bodyPr>
            <a:normAutofit/>
          </a:bodyPr>
          <a:lstStyle/>
          <a:p>
            <a:pPr algn="ctr"/>
            <a:r>
              <a:rPr lang="ru-RU" sz="3200" dirty="0"/>
              <a:t>Информированное согласие, заполняемое обучающимся или законным представителем.</a:t>
            </a: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555" r="-3" b="31619"/>
          <a:stretch/>
        </p:blipFill>
        <p:spPr>
          <a:xfrm>
            <a:off x="3367335" y="2130724"/>
            <a:ext cx="4922649" cy="41493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51269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106424" y="698741"/>
            <a:ext cx="9966960" cy="957532"/>
          </a:xfrm>
        </p:spPr>
        <p:txBody>
          <a:bodyPr/>
          <a:lstStyle/>
          <a:p>
            <a:r>
              <a:rPr lang="ru-RU" sz="3600" b="1" dirty="0"/>
              <a:t>Диагностический инструментарий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1106424" y="1552756"/>
            <a:ext cx="9217324" cy="4569420"/>
          </a:xfrm>
        </p:spPr>
        <p:txBody>
          <a:bodyPr>
            <a:normAutofit/>
          </a:bodyPr>
          <a:lstStyle/>
          <a:p>
            <a:r>
              <a:rPr lang="ru-RU" sz="2400" b="1" dirty="0"/>
              <a:t>Для проведения психодиагностического обследования применяется ряд методик</a:t>
            </a:r>
            <a:r>
              <a:rPr lang="ru-RU" sz="2400" dirty="0"/>
              <a:t>:</a:t>
            </a:r>
          </a:p>
          <a:p>
            <a:pPr marL="457200" lvl="0" indent="-457200" algn="l">
              <a:buFont typeface="+mj-lt"/>
              <a:buAutoNum type="arabicPeriod"/>
            </a:pP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Опросник агрессивности </a:t>
            </a:r>
            <a:r>
              <a:rPr lang="ru-RU" sz="24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Басса-Дарки</a:t>
            </a: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;</a:t>
            </a:r>
          </a:p>
          <a:p>
            <a:pPr marL="457200" lvl="0" indent="-457200" algn="l">
              <a:buFont typeface="+mj-lt"/>
              <a:buAutoNum type="arabicPeriod"/>
            </a:pP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СДП (склонность к </a:t>
            </a:r>
            <a:r>
              <a:rPr lang="ru-RU" sz="24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девиантному</a:t>
            </a: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поведению) </a:t>
            </a:r>
            <a:r>
              <a:rPr lang="ru-RU" sz="24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Леус</a:t>
            </a: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Э.В;</a:t>
            </a:r>
          </a:p>
          <a:p>
            <a:pPr marL="457200" lvl="0" indent="-457200" algn="l">
              <a:buFont typeface="+mj-lt"/>
              <a:buAutoNum type="arabicPeriod"/>
            </a:pP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Тест </a:t>
            </a:r>
            <a:r>
              <a:rPr lang="ru-RU" sz="2400" dirty="0" err="1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Спилбергера</a:t>
            </a: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-Ханина. Метод самооценки уровня тревожности в данный момент (реактивной тревожности, как состояния), и личностной тревожности (как устойчивой характеристики человека);</a:t>
            </a:r>
          </a:p>
          <a:p>
            <a:pPr marL="457200" lvl="0" indent="-457200" algn="l">
              <a:buFont typeface="+mj-lt"/>
              <a:buAutoNum type="arabicPeriod"/>
            </a:pP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HADS «Госпитальная шкала тревоги и депрессии».</a:t>
            </a:r>
          </a:p>
          <a:p>
            <a:pPr marL="457200" lvl="0" indent="-457200" algn="l">
              <a:buFont typeface="+mj-lt"/>
              <a:buAutoNum type="arabicPeriod"/>
            </a:pPr>
            <a:r>
              <a:rPr lang="ru-RU" sz="2400" dirty="0">
                <a:solidFill>
                  <a:schemeClr val="tx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Методика «Уровень субъективного контроля (УСК)»</a:t>
            </a:r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104599577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3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615351"/>
          </a:xfrm>
        </p:spPr>
        <p:txBody>
          <a:bodyPr>
            <a:normAutofit fontScale="90000"/>
          </a:bodyPr>
          <a:lstStyle/>
          <a:p>
            <a:r>
              <a:rPr lang="ru-RU" dirty="0"/>
              <a:t>Бланки обработки полученных данных диагностики</a:t>
            </a:r>
          </a:p>
        </p:txBody>
      </p:sp>
      <p:pic>
        <p:nvPicPr>
          <p:cNvPr id="7" name="Объект 6"/>
          <p:cNvPicPr>
            <a:picLocks noGrp="1" noChangeAspect="1"/>
          </p:cNvPicPr>
          <p:nvPr>
            <p:ph sz="half"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1907" y="1555407"/>
            <a:ext cx="3383942" cy="4714499"/>
          </a:xfrm>
        </p:spPr>
      </p:pic>
      <p:sp>
        <p:nvSpPr>
          <p:cNvPr id="6" name="Объект 5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8049"/>
          <a:stretch/>
        </p:blipFill>
        <p:spPr>
          <a:xfrm>
            <a:off x="6389468" y="1517326"/>
            <a:ext cx="3596769" cy="47525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21392409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Заголовок 10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839638"/>
          </a:xfrm>
        </p:spPr>
        <p:txBody>
          <a:bodyPr>
            <a:normAutofit fontScale="90000"/>
          </a:bodyPr>
          <a:lstStyle/>
          <a:p>
            <a:r>
              <a:rPr lang="ru-RU" dirty="0" err="1"/>
              <a:t>Результаы</a:t>
            </a:r>
            <a:r>
              <a:rPr lang="ru-RU" dirty="0"/>
              <a:t> диагностики описанные в бланке</a:t>
            </a:r>
          </a:p>
        </p:txBody>
      </p:sp>
      <p:sp>
        <p:nvSpPr>
          <p:cNvPr id="12" name="Объект 11"/>
          <p:cNvSpPr>
            <a:spLocks noGrp="1"/>
          </p:cNvSpPr>
          <p:nvPr>
            <p:ph sz="half" idx="1"/>
          </p:nvPr>
        </p:nvSpPr>
        <p:spPr/>
        <p:txBody>
          <a:bodyPr>
            <a:normAutofit fontScale="92500"/>
          </a:bodyPr>
          <a:lstStyle/>
          <a:p>
            <a:r>
              <a:rPr lang="ru-RU" dirty="0"/>
              <a:t>Выявлена склонность к </a:t>
            </a:r>
            <a:r>
              <a:rPr lang="ru-RU" dirty="0" err="1"/>
              <a:t>делинквентному</a:t>
            </a:r>
            <a:r>
              <a:rPr lang="ru-RU" dirty="0"/>
              <a:t> поведению, враждебность и умеренный уровень тревожности.</a:t>
            </a:r>
          </a:p>
          <a:p>
            <a:r>
              <a:rPr lang="ru-RU" dirty="0"/>
              <a:t>Даны рекомендации: прохождение краткосрочного курса </a:t>
            </a:r>
            <a:r>
              <a:rPr lang="ru-RU" dirty="0" err="1"/>
              <a:t>психокоррекци</a:t>
            </a:r>
            <a:r>
              <a:rPr lang="ru-RU" dirty="0"/>
              <a:t>, поддержание ЗОЖ, соблюдение режима труда и отдыха, организация досуга по личным предпочтениям, контроль учебной деятельности, ограничение круга общения со средой оказывающее негативное влияние, воздержание от </a:t>
            </a:r>
            <a:r>
              <a:rPr lang="ru-RU" dirty="0" err="1"/>
              <a:t>употредления</a:t>
            </a:r>
            <a:r>
              <a:rPr lang="ru-RU" dirty="0"/>
              <a:t> ПАВ                                                                       </a:t>
            </a:r>
          </a:p>
        </p:txBody>
      </p:sp>
      <p:sp>
        <p:nvSpPr>
          <p:cNvPr id="13" name="Объект 12"/>
          <p:cNvSpPr>
            <a:spLocks noGrp="1"/>
          </p:cNvSpPr>
          <p:nvPr>
            <p:ph sz="half" idx="2"/>
          </p:nvPr>
        </p:nvSpPr>
        <p:spPr/>
        <p:txBody>
          <a:bodyPr>
            <a:normAutofit fontScale="92500"/>
          </a:bodyPr>
          <a:lstStyle/>
          <a:p>
            <a:pPr marL="45720" indent="0" algn="ctr">
              <a:buNone/>
            </a:pPr>
            <a:r>
              <a:rPr lang="ru-RU" dirty="0" err="1"/>
              <a:t>Басса</a:t>
            </a:r>
            <a:r>
              <a:rPr lang="ru-RU" dirty="0"/>
              <a:t> – </a:t>
            </a:r>
            <a:r>
              <a:rPr lang="ru-RU" dirty="0" err="1"/>
              <a:t>Дарки</a:t>
            </a:r>
            <a:r>
              <a:rPr lang="ru-RU" dirty="0"/>
              <a:t> </a:t>
            </a:r>
          </a:p>
          <a:p>
            <a:r>
              <a:rPr lang="ru-RU" dirty="0"/>
              <a:t>Физическая агрессия – низкий </a:t>
            </a:r>
          </a:p>
          <a:p>
            <a:r>
              <a:rPr lang="ru-RU" dirty="0"/>
              <a:t>Раздражение – средний </a:t>
            </a:r>
          </a:p>
          <a:p>
            <a:r>
              <a:rPr lang="ru-RU" dirty="0"/>
              <a:t>Вербальная агрессия – средний</a:t>
            </a:r>
          </a:p>
          <a:p>
            <a:r>
              <a:rPr lang="ru-RU" dirty="0"/>
              <a:t>Индекс агрессивности – средний </a:t>
            </a:r>
          </a:p>
          <a:p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676465673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Заголовок 4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848264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/>
              <a:t>Заключение о проведенном занятии по индивидуальному плану</a:t>
            </a: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927" t="46668" b="2138"/>
          <a:stretch/>
        </p:blipFill>
        <p:spPr>
          <a:xfrm>
            <a:off x="2009954" y="1552755"/>
            <a:ext cx="7530862" cy="4710022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694098" y="5943600"/>
            <a:ext cx="1173193" cy="369332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3769744" y="2536166"/>
            <a:ext cx="1155940" cy="22428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76658986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994913"/>
          </a:xfrm>
        </p:spPr>
        <p:txBody>
          <a:bodyPr>
            <a:normAutofit/>
          </a:bodyPr>
          <a:lstStyle/>
          <a:p>
            <a:pPr algn="ctr"/>
            <a:r>
              <a:rPr lang="ru-RU" sz="3200" dirty="0"/>
              <a:t>Индивидуальный план посещений </a:t>
            </a:r>
            <a:r>
              <a:rPr lang="ru-RU" sz="3200" dirty="0" err="1"/>
              <a:t>психокоррекционной</a:t>
            </a:r>
            <a:r>
              <a:rPr lang="ru-RU" sz="3200" dirty="0"/>
              <a:t> программы</a:t>
            </a: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17" t="251" r="6134" b="6038"/>
          <a:stretch/>
        </p:blipFill>
        <p:spPr>
          <a:xfrm>
            <a:off x="3571337" y="1716657"/>
            <a:ext cx="4476950" cy="45374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30777984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675736"/>
          </a:xfrm>
        </p:spPr>
        <p:txBody>
          <a:bodyPr>
            <a:normAutofit fontScale="90000"/>
          </a:bodyPr>
          <a:lstStyle/>
          <a:p>
            <a:pPr algn="ctr"/>
            <a:r>
              <a:rPr lang="ru-RU" dirty="0"/>
              <a:t>Итоговое заключение</a:t>
            </a: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488" t="4779" r="10699" b="5912"/>
          <a:stretch/>
        </p:blipFill>
        <p:spPr>
          <a:xfrm>
            <a:off x="3907766" y="1544131"/>
            <a:ext cx="3950899" cy="4882549"/>
          </a:xfrm>
          <a:prstGeom prst="rect">
            <a:avLst/>
          </a:prstGeom>
          <a:solidFill>
            <a:schemeClr val="bg1"/>
          </a:solidFill>
        </p:spPr>
      </p:pic>
      <p:sp>
        <p:nvSpPr>
          <p:cNvPr id="5" name="TextBox 4"/>
          <p:cNvSpPr txBox="1"/>
          <p:nvPr/>
        </p:nvSpPr>
        <p:spPr>
          <a:xfrm>
            <a:off x="4270074" y="1897811"/>
            <a:ext cx="1673525" cy="205428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5709824" y="5831456"/>
            <a:ext cx="741872" cy="369332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6599207" y="2199736"/>
            <a:ext cx="621101" cy="94890"/>
          </a:xfrm>
          <a:prstGeom prst="rect">
            <a:avLst/>
          </a:prstGeom>
          <a:solidFill>
            <a:schemeClr val="bg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221886295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71501" y="413905"/>
            <a:ext cx="11091324" cy="815052"/>
          </a:xfrm>
          <a:solidFill>
            <a:schemeClr val="accent1">
              <a:lumMod val="40000"/>
              <a:lumOff val="60000"/>
            </a:schemeClr>
          </a:solidFill>
        </p:spPr>
        <p:txBody>
          <a:bodyPr>
            <a:noAutofit/>
          </a:bodyPr>
          <a:lstStyle/>
          <a:p>
            <a:pPr algn="ctr"/>
            <a:r>
              <a:rPr lang="ru-RU" sz="2800" b="1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Психокоррекционная</a:t>
            </a:r>
            <a:r>
              <a:rPr lang="ru-RU" sz="2800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работа с родителями несовершеннолетних направленных органами системы профилактики </a:t>
            </a: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571502" y="1524241"/>
            <a:ext cx="10873734" cy="4943234"/>
          </a:xfrm>
        </p:spPr>
        <p:txBody>
          <a:bodyPr>
            <a:noAutofit/>
          </a:bodyPr>
          <a:lstStyle/>
          <a:p>
            <a:pPr marL="0" indent="0" algn="ctr">
              <a:lnSpc>
                <a:spcPct val="120000"/>
              </a:lnSpc>
              <a:buNone/>
            </a:pPr>
            <a:r>
              <a:rPr lang="ru-RU" sz="2400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Формы работы</a:t>
            </a:r>
          </a:p>
          <a:p>
            <a:pPr marL="45720" indent="0">
              <a:lnSpc>
                <a:spcPct val="120000"/>
              </a:lnSpc>
              <a:buNone/>
            </a:pPr>
            <a:r>
              <a:rPr lang="ru-RU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 marL="0" indent="0" algn="just">
              <a:buNone/>
            </a:pPr>
            <a:endParaRPr lang="ru-RU" sz="2400" b="1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buNone/>
            </a:pPr>
            <a:endParaRPr lang="ru-RU" sz="2400" b="1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 algn="just">
              <a:buNone/>
            </a:pPr>
            <a:r>
              <a:rPr lang="ru-RU" sz="2400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Цели проводимой работы: </a:t>
            </a:r>
            <a:r>
              <a:rPr lang="ru-RU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повышение уровня психолого-педагогической компетентности родителей и оказания методической помощи в формировании конструктивных воспитательных моделей, предотвращающих формирование </a:t>
            </a:r>
            <a:r>
              <a:rPr lang="ru-RU" sz="2400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девиантного</a:t>
            </a:r>
            <a:r>
              <a:rPr lang="ru-RU" sz="2400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поведения детей и подростков и способствующих формированию здоровых отношений в школьном коллективе. Разбор основных признаков потребления ПАВ у ребенка, профилактика возникновения зависимостей внутри семьи. </a:t>
            </a:r>
          </a:p>
          <a:p>
            <a:endParaRPr lang="ru-RU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" name="Стрелка вниз 6"/>
          <p:cNvSpPr/>
          <p:nvPr/>
        </p:nvSpPr>
        <p:spPr>
          <a:xfrm rot="19691366">
            <a:off x="6753743" y="2080724"/>
            <a:ext cx="274568" cy="604597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8" name="Стрелка вниз 7"/>
          <p:cNvSpPr/>
          <p:nvPr/>
        </p:nvSpPr>
        <p:spPr>
          <a:xfrm rot="2378005">
            <a:off x="5075905" y="2005535"/>
            <a:ext cx="299884" cy="754972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9" name="Скругленный прямоугольник 8"/>
          <p:cNvSpPr/>
          <p:nvPr/>
        </p:nvSpPr>
        <p:spPr>
          <a:xfrm>
            <a:off x="7055691" y="2637529"/>
            <a:ext cx="2697910" cy="914400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0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Индивидуальная</a:t>
            </a: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11" name="Прямоугольник 10"/>
          <p:cNvSpPr/>
          <p:nvPr/>
        </p:nvSpPr>
        <p:spPr>
          <a:xfrm>
            <a:off x="4901474" y="3198168"/>
            <a:ext cx="18473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18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sp>
        <p:nvSpPr>
          <p:cNvPr id="12" name="Скругленный прямоугольник 11"/>
          <p:cNvSpPr/>
          <p:nvPr/>
        </p:nvSpPr>
        <p:spPr>
          <a:xfrm>
            <a:off x="2336819" y="2667000"/>
            <a:ext cx="2680522" cy="914400"/>
          </a:xfrm>
          <a:prstGeom prst="roundRect">
            <a:avLst/>
          </a:prstGeom>
          <a:solidFill>
            <a:schemeClr val="accent1">
              <a:lumMod val="60000"/>
              <a:lumOff val="4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400" b="0" i="0" u="none" strike="noStrike" kern="1200" cap="none" spc="0" normalizeH="0" baseline="0" noProof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Групповая</a:t>
            </a:r>
            <a:endParaRPr kumimoji="0" lang="ru-RU" sz="18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orbel" panose="020B0503020204020204"/>
              <a:ea typeface="+mn-ea"/>
              <a:cs typeface="+mn-cs"/>
            </a:endParaRPr>
          </a:p>
        </p:txBody>
      </p:sp>
      <p:pic>
        <p:nvPicPr>
          <p:cNvPr id="6148" name="Picture 4" descr="https://avatars.mds.yandex.net/i?id=7faf1e69decb0f2cbaa48f5adf02a4ca410e3317-9214559-images-thumbs&amp;n=1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3274" y="2363685"/>
            <a:ext cx="1909852" cy="14620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52" name="Picture 8" descr="https://avatars.mds.yandex.net/i?id=228d74da771b3798d58f61ba5534c999cf1db484-10896002-images-thumbs&amp;n=13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880192" y="2363685"/>
            <a:ext cx="1869398" cy="12430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242224731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504825" y="908585"/>
            <a:ext cx="7372350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  <a:p>
            <a:pPr marL="285750" marR="0" lvl="0" indent="-28575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Wingdings" pitchFamily="2" charset="2"/>
              <a:buChar char="v"/>
              <a:tabLst/>
              <a:defRPr/>
            </a:pP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ru-RU" sz="2000" b="0" i="0" u="none" strike="noStrike" kern="1200" cap="none" spc="0" normalizeH="0" baseline="0" noProof="0" dirty="0">
              <a:ln>
                <a:noFill/>
              </a:ln>
              <a:solidFill>
                <a:srgbClr val="00000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1704975" y="385365"/>
            <a:ext cx="8248650" cy="523220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square">
            <a:spAutoFit/>
          </a:bodyPr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2800" b="1" i="0" u="none" strike="noStrike" kern="1200" cap="none" spc="0" normalizeH="0" baseline="0" noProof="0" dirty="0">
                <a:ln>
                  <a:noFill/>
                </a:ln>
                <a:solidFill>
                  <a:srgbClr val="00000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Задачи </a:t>
            </a:r>
          </a:p>
        </p:txBody>
      </p:sp>
      <p:graphicFrame>
        <p:nvGraphicFramePr>
          <p:cNvPr id="4" name="Схема 3"/>
          <p:cNvGraphicFramePr/>
          <p:nvPr/>
        </p:nvGraphicFramePr>
        <p:xfrm>
          <a:off x="210745" y="1162050"/>
          <a:ext cx="11800280" cy="555307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866824186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 descr="https://avatars.mds.yandex.net/i?id=d7a47b09efbf4f5d2c8025fa1d3f890b54c2f8b0-3596236-images-thumbs&amp;n=1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94575" y="4707962"/>
            <a:ext cx="4572000" cy="19119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8591" y="4073923"/>
            <a:ext cx="627942" cy="634039"/>
          </a:xfrm>
          <a:prstGeom prst="rect">
            <a:avLst/>
          </a:prstGeom>
        </p:spPr>
      </p:pic>
      <p:pic>
        <p:nvPicPr>
          <p:cNvPr id="5" name="Рисунок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1309" y="3210017"/>
            <a:ext cx="627942" cy="634039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9960" y="2378174"/>
            <a:ext cx="627942" cy="634039"/>
          </a:xfrm>
          <a:prstGeom prst="rect">
            <a:avLst/>
          </a:prstGeom>
        </p:spPr>
      </p:pic>
      <p:pic>
        <p:nvPicPr>
          <p:cNvPr id="2" name="Рисунок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04445" y="1458230"/>
            <a:ext cx="628651" cy="628651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618770" y="472737"/>
            <a:ext cx="11020344" cy="5423238"/>
          </a:xfrm>
        </p:spPr>
        <p:txBody>
          <a:bodyPr>
            <a:normAutofit fontScale="77500" lnSpcReduction="20000"/>
          </a:bodyPr>
          <a:lstStyle/>
          <a:p>
            <a:pPr marL="0" indent="0" algn="ctr">
              <a:buNone/>
            </a:pP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ГБУЗ НСО «НОКНД» </a:t>
            </a:r>
          </a:p>
          <a:p>
            <a:pPr marL="0" indent="0" algn="ctr">
              <a:buNone/>
            </a:pPr>
            <a:r>
              <a:rPr lang="ru-RU" sz="2600" b="1" i="1" u="sng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Номера телефонов единой регистратуры ГБУЗ НСО «НОКНД» по оказанию наркологической помощи несовершеннолетним жителям города Новосибирска </a:t>
            </a:r>
          </a:p>
          <a:p>
            <a:endParaRPr lang="ru-RU" b="1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457200">
              <a:buNone/>
            </a:pP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Ул. Планировочная 3/1 (обслуживает проживающих Ленинского, Кировского районов) ; телефон для связи : +7(383) 351- 07-24</a:t>
            </a:r>
          </a:p>
          <a:p>
            <a:pPr marL="0" indent="457200">
              <a:buNone/>
            </a:pPr>
            <a:endParaRPr lang="ru-RU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457200">
              <a:buNone/>
            </a:pP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Проспект Дзержинского 40 (обслуживает проживающих </a:t>
            </a:r>
            <a:r>
              <a:rPr lang="ru-RU" b="1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Дзерэжинского</a:t>
            </a: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,  </a:t>
            </a:r>
            <a:r>
              <a:rPr lang="ru-RU" b="1" dirty="0" err="1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Заельцовского</a:t>
            </a: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, Октябрьского, Центрального и Железнодорожного районов); телефон для связи : + 7 (383) 207-96-60</a:t>
            </a:r>
          </a:p>
          <a:p>
            <a:pPr marL="0" indent="457200">
              <a:buNone/>
            </a:pPr>
            <a:endParaRPr lang="ru-RU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457200">
              <a:buNone/>
            </a:pP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Ул. Рассветная 5/1 (обслуживает проживающих Калининского района); </a:t>
            </a:r>
          </a:p>
          <a:p>
            <a:pPr marL="0" indent="457200">
              <a:buNone/>
            </a:pP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телефон для связи : +7(383) 351- 07-24</a:t>
            </a:r>
          </a:p>
          <a:p>
            <a:pPr marL="0" indent="457200">
              <a:buNone/>
            </a:pPr>
            <a:endParaRPr lang="ru-RU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457200">
              <a:buNone/>
            </a:pP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Ул. Героев Революции 12/1  ( обслуживает проживающих Первомайского района); +7(383) 351- 07-24</a:t>
            </a:r>
          </a:p>
          <a:p>
            <a:pPr marL="0" indent="457200">
              <a:buNone/>
            </a:pPr>
            <a:endParaRPr lang="ru-RU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457200">
              <a:buNone/>
            </a:pPr>
            <a:r>
              <a:rPr lang="ru-RU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Наш сайт </a:t>
            </a:r>
            <a:r>
              <a:rPr lang="en-US" b="1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nond.mznso.ru</a:t>
            </a:r>
            <a:endParaRPr lang="ru-RU" dirty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pPr marL="0" indent="0">
              <a:buNone/>
            </a:pPr>
            <a:endParaRPr lang="ru-RU" dirty="0"/>
          </a:p>
        </p:txBody>
      </p:sp>
      <p:pic>
        <p:nvPicPr>
          <p:cNvPr id="8" name="Рисунок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5154" y="4984949"/>
            <a:ext cx="627942" cy="63403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0180831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449925" y="897547"/>
            <a:ext cx="8911687" cy="1280890"/>
          </a:xfrm>
        </p:spPr>
        <p:txBody>
          <a:bodyPr/>
          <a:lstStyle/>
          <a:p>
            <a:pPr algn="ctr"/>
            <a:r>
              <a:rPr lang="ru-RU" dirty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Благодарю за внимание!</a:t>
            </a:r>
          </a:p>
        </p:txBody>
      </p:sp>
      <p:pic>
        <p:nvPicPr>
          <p:cNvPr id="3" name="Рисунок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85161" y="2771775"/>
            <a:ext cx="5579149" cy="31385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8876134"/>
      </p:ext>
    </p:extLst>
  </p:cSld>
  <p:clrMapOvr>
    <a:masterClrMapping/>
  </p:clrMapOvr>
</p:sld>
</file>

<file path=ppt/theme/_rels/theme3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_rels/theme4.xml.rels><?xml version="1.0" encoding="UTF-8" standalone="yes"?>
<Relationships xmlns="http://schemas.openxmlformats.org/package/2006/relationships"><Relationship Id="rId1" Type="http://schemas.openxmlformats.org/officeDocument/2006/relationships/image" Target="../media/image2.jpeg"/></Relationships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Дивиденд">
  <a:themeElements>
    <a:clrScheme name="Дивиденд">
      <a:dk1>
        <a:sysClr val="windowText" lastClr="000000"/>
      </a:dk1>
      <a:lt1>
        <a:sysClr val="window" lastClr="FFFFFF"/>
      </a:lt1>
      <a:dk2>
        <a:srgbClr val="3D3D3D"/>
      </a:dk2>
      <a:lt2>
        <a:srgbClr val="EBEBEB"/>
      </a:lt2>
      <a:accent1>
        <a:srgbClr val="1A3260"/>
      </a:accent1>
      <a:accent2>
        <a:srgbClr val="4590B8"/>
      </a:accent2>
      <a:accent3>
        <a:srgbClr val="45CBE8"/>
      </a:accent3>
      <a:accent4>
        <a:srgbClr val="969FA7"/>
      </a:accent4>
      <a:accent5>
        <a:srgbClr val="A2C777"/>
      </a:accent5>
      <a:accent6>
        <a:srgbClr val="42955F"/>
      </a:accent6>
      <a:hlink>
        <a:srgbClr val="828282"/>
      </a:hlink>
      <a:folHlink>
        <a:srgbClr val="A5A5A5"/>
      </a:folHlink>
    </a:clrScheme>
    <a:fontScheme name="Дивиденд">
      <a:maj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ill Sans MT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Дивиденд">
      <a:fillStyleLst>
        <a:solidFill>
          <a:schemeClr val="phClr"/>
        </a:solidFill>
        <a:gradFill rotWithShape="1">
          <a:gsLst>
            <a:gs pos="0">
              <a:schemeClr val="phClr">
                <a:tint val="68000"/>
                <a:alpha val="90000"/>
                <a:lumMod val="100000"/>
              </a:schemeClr>
            </a:gs>
            <a:gs pos="100000">
              <a:schemeClr val="phClr">
                <a:tint val="90000"/>
                <a:lumMod val="95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98000"/>
                <a:lumMod val="110000"/>
              </a:schemeClr>
            </a:gs>
            <a:gs pos="84000">
              <a:schemeClr val="phClr">
                <a:shade val="90000"/>
                <a:lumMod val="88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>
              <a:lumMod val="90000"/>
            </a:schemeClr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55000"/>
              </a:srgbClr>
            </a:outerShdw>
          </a:effectLst>
        </a:effectStyle>
        <a:effectStyle>
          <a:effectLst>
            <a:outerShdw blurRad="88900" dist="38100" dir="504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1200000"/>
            </a:lightRig>
          </a:scene3d>
          <a:sp3d>
            <a:bevelT w="381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88000">
              <a:schemeClr val="phClr">
                <a:shade val="94000"/>
                <a:satMod val="110000"/>
                <a:lumMod val="8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8000"/>
                <a:satMod val="110000"/>
                <a:lumMod val="8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Dividend" id="{9697A71B-4AB7-4A1A-BD5B-BB2D22835B57}" vid="{66F1C100-1D2B-4BEA-AD01-C4F230B3B965}"/>
    </a:ext>
  </a:extLst>
</a:theme>
</file>

<file path=ppt/theme/theme3.xml><?xml version="1.0" encoding="utf-8"?>
<a:theme xmlns:a="http://schemas.openxmlformats.org/drawingml/2006/main" name="Городская">
  <a:themeElements>
    <a:clrScheme name="Официальная">
      <a:dk1>
        <a:sysClr val="windowText" lastClr="000000"/>
      </a:dk1>
      <a:lt1>
        <a:sysClr val="window" lastClr="FFFFFF"/>
      </a:lt1>
      <a:dk2>
        <a:srgbClr val="646B86"/>
      </a:dk2>
      <a:lt2>
        <a:srgbClr val="C5D1D7"/>
      </a:lt2>
      <a:accent1>
        <a:srgbClr val="D16349"/>
      </a:accent1>
      <a:accent2>
        <a:srgbClr val="CCB400"/>
      </a:accent2>
      <a:accent3>
        <a:srgbClr val="8CADAE"/>
      </a:accent3>
      <a:accent4>
        <a:srgbClr val="8C7B70"/>
      </a:accent4>
      <a:accent5>
        <a:srgbClr val="8FB08C"/>
      </a:accent5>
      <a:accent6>
        <a:srgbClr val="D19049"/>
      </a:accent6>
      <a:hlink>
        <a:srgbClr val="00A3D6"/>
      </a:hlink>
      <a:folHlink>
        <a:srgbClr val="694F07"/>
      </a:folHlink>
    </a:clrScheme>
    <a:fontScheme name="Городская">
      <a:majorFont>
        <a:latin typeface="Trebuchet MS"/>
        <a:ea typeface=""/>
        <a:cs typeface=""/>
        <a:font script="Jpan" typeface="HGｺﾞｼｯｸM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Georgia"/>
        <a:ea typeface=""/>
        <a:cs typeface=""/>
        <a:font script="Jpan" typeface="HG明朝B"/>
        <a:font script="Hang" typeface="맑은 고딕"/>
        <a:font script="Hans" typeface="宋体"/>
        <a:font script="Hant" typeface="新細明體"/>
        <a:font script="Arab" typeface="Arial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Городская">
      <a:fillStyleLst>
        <a:solidFill>
          <a:schemeClr val="phClr"/>
        </a:solidFill>
        <a:gradFill rotWithShape="1">
          <a:gsLst>
            <a:gs pos="0">
              <a:schemeClr val="phClr">
                <a:tint val="1000"/>
                <a:satMod val="255000"/>
              </a:schemeClr>
            </a:gs>
            <a:gs pos="55000">
              <a:schemeClr val="phClr">
                <a:tint val="12000"/>
                <a:satMod val="255000"/>
              </a:schemeClr>
            </a:gs>
            <a:gs pos="100000">
              <a:schemeClr val="phClr">
                <a:tint val="45000"/>
                <a:satMod val="250000"/>
              </a:schemeClr>
            </a:gs>
          </a:gsLst>
          <a:path path="circle">
            <a:fillToRect l="-40000" t="-90000" r="140000" b="190000"/>
          </a:path>
        </a:gradFill>
        <a:gradFill rotWithShape="1">
          <a:gsLst>
            <a:gs pos="0">
              <a:schemeClr val="phClr">
                <a:tint val="43000"/>
                <a:satMod val="165000"/>
              </a:schemeClr>
            </a:gs>
            <a:gs pos="55000">
              <a:schemeClr val="phClr">
                <a:tint val="83000"/>
                <a:satMod val="155000"/>
              </a:schemeClr>
            </a:gs>
            <a:gs pos="100000">
              <a:schemeClr val="phClr">
                <a:shade val="85000"/>
              </a:schemeClr>
            </a:gs>
          </a:gsLst>
          <a:path path="circle">
            <a:fillToRect l="-40000" t="-90000" r="140000" b="19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3175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15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flat" dir="t">
              <a:rot lat="0" lon="0" rev="20040000"/>
            </a:lightRig>
          </a:scene3d>
          <a:sp3d contourW="12700" prstMaterial="dkEdge">
            <a:bevelT w="25400" h="38100" prst="convex"/>
            <a:contourClr>
              <a:schemeClr val="phClr">
                <a:satMod val="115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100000">
              <a:schemeClr val="phClr">
                <a:tint val="80000"/>
                <a:satMod val="250000"/>
              </a:schemeClr>
            </a:gs>
            <a:gs pos="60000">
              <a:schemeClr val="phClr">
                <a:shade val="38000"/>
                <a:satMod val="175000"/>
              </a:schemeClr>
            </a:gs>
            <a:gs pos="0">
              <a:schemeClr val="phClr">
                <a:shade val="30000"/>
                <a:satMod val="175000"/>
              </a:schemeClr>
            </a:gs>
          </a:gsLst>
          <a:lin ang="5400000" scaled="0"/>
        </a:gradFill>
        <a:blipFill>
          <a:blip xmlns:r="http://schemas.openxmlformats.org/officeDocument/2006/relationships" r:embed="rId1">
            <a:duotone>
              <a:schemeClr val="phClr">
                <a:shade val="48000"/>
              </a:schemeClr>
              <a:schemeClr val="phClr">
                <a:tint val="96000"/>
                <a:satMod val="150000"/>
              </a:schemeClr>
            </a:duotone>
          </a:blip>
          <a:tile tx="0" ty="0" sx="80000" sy="80000" flip="none" algn="tl"/>
        </a:blip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Дерево">
  <a:themeElements>
    <a:clrScheme name="Wood Type">
      <a:dk1>
        <a:sysClr val="windowText" lastClr="000000"/>
      </a:dk1>
      <a:lt1>
        <a:sysClr val="window" lastClr="FFFFFF"/>
      </a:lt1>
      <a:dk2>
        <a:srgbClr val="696464"/>
      </a:dk2>
      <a:lt2>
        <a:srgbClr val="E9E5DC"/>
      </a:lt2>
      <a:accent1>
        <a:srgbClr val="D34817"/>
      </a:accent1>
      <a:accent2>
        <a:srgbClr val="9B2D1F"/>
      </a:accent2>
      <a:accent3>
        <a:srgbClr val="A28E6A"/>
      </a:accent3>
      <a:accent4>
        <a:srgbClr val="956251"/>
      </a:accent4>
      <a:accent5>
        <a:srgbClr val="918485"/>
      </a:accent5>
      <a:accent6>
        <a:srgbClr val="855D5D"/>
      </a:accent6>
      <a:hlink>
        <a:srgbClr val="CC9900"/>
      </a:hlink>
      <a:folHlink>
        <a:srgbClr val="96A9A9"/>
      </a:folHlink>
    </a:clrScheme>
    <a:fontScheme name="Wood Type">
      <a:majorFont>
        <a:latin typeface="Rockwell Condensed"/>
        <a:ea typeface=""/>
        <a:cs typeface=""/>
        <a:font script="Grek" typeface="Cambria"/>
        <a:font script="Cyrl" typeface="Cambria"/>
        <a:font script="Jpan" typeface="HG明朝B"/>
        <a:font script="Hang" typeface="바탕"/>
        <a:font script="Hans" typeface="方正姚体"/>
        <a:font script="Hant" typeface="微軟正黑體"/>
        <a:font script="Arab" typeface="Times New Roman"/>
        <a:font script="Hebr" typeface="David"/>
        <a:font script="Thai" typeface="Jasmine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Rockwell"/>
        <a:ea typeface=""/>
        <a:cs typeface=""/>
        <a:font script="Grek" typeface="Cambria"/>
        <a:font script="Cyrl" typeface="Cambria"/>
        <a:font script="Jpan" typeface="HG明朝B"/>
        <a:font script="Hang" typeface="바탕"/>
        <a:font script="Hans" typeface="方正姚体"/>
        <a:font script="Hant" typeface="標楷體"/>
        <a:font script="Arab" typeface="Times New Roman"/>
        <a:font script="Hebr" typeface="David"/>
        <a:font script="Thai" typeface="Jasmine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Wood Type">
      <a: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>
                <a:tint val="70000"/>
                <a:shade val="63000"/>
              </a:schemeClr>
              <a:schemeClr val="phClr">
                <a:tint val="10000"/>
                <a:satMod val="150000"/>
              </a:schemeClr>
            </a:duotone>
          </a:blip>
          <a:tile tx="0" ty="0" sx="60000" sy="59000" flip="none" algn="tl"/>
        </a:blipFill>
        <a:blipFill rotWithShape="1">
          <a:blip xmlns:r="http://schemas.openxmlformats.org/officeDocument/2006/relationships" r:embed="rId1">
            <a:duotone>
              <a:schemeClr val="phClr">
                <a:shade val="36000"/>
                <a:satMod val="120000"/>
              </a:schemeClr>
              <a:schemeClr val="phClr">
                <a:tint val="40000"/>
              </a:schemeClr>
            </a:duotone>
          </a:blip>
          <a:tile tx="0" ty="0" sx="60000" sy="59000" flip="none" algn="tl"/>
        </a:blip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softEdge rad="12700"/>
          </a:effectLst>
        </a:effectStyle>
        <a:effectStyle>
          <a:effectLst>
            <a:outerShdw blurRad="50800" dist="19050" dir="5400000" algn="tl" rotWithShape="0">
              <a:srgbClr val="000000">
                <a:alpha val="60000"/>
              </a:srgbClr>
            </a:outerShdw>
            <a:softEdge rad="12700"/>
          </a:effectLst>
        </a:effectStyle>
      </a:effectStyleLst>
      <a:bgFillStyleLst>
        <a:solidFill>
          <a:schemeClr val="phClr"/>
        </a:solidFill>
        <a:solidFill>
          <a:schemeClr val="phClr">
            <a:shade val="97000"/>
            <a:satMod val="150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tint val="75000"/>
                <a:shade val="58000"/>
                <a:satMod val="120000"/>
              </a:schemeClr>
              <a:schemeClr val="phClr">
                <a:tint val="50000"/>
                <a:shade val="96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Wood Type" id="{7ACABC62-BF99-48CF-A9DC-4DB89C7B13DC}" vid="{142A1326-48AB-42A9-8428-CB14AA30176D}"/>
    </a:ext>
  </a:extLst>
</a:theme>
</file>

<file path=ppt/theme/theme5.xml><?xml version="1.0" encoding="utf-8"?>
<a:theme xmlns:a="http://schemas.openxmlformats.org/drawingml/2006/main" name="Базис">
  <a:themeElements>
    <a:clrScheme name="Базис">
      <a:dk1>
        <a:srgbClr val="000000"/>
      </a:dk1>
      <a:lt1>
        <a:srgbClr val="FFFFFF"/>
      </a:lt1>
      <a:dk2>
        <a:srgbClr val="565349"/>
      </a:dk2>
      <a:lt2>
        <a:srgbClr val="DDDDDD"/>
      </a:lt2>
      <a:accent1>
        <a:srgbClr val="A6B727"/>
      </a:accent1>
      <a:accent2>
        <a:srgbClr val="DF5327"/>
      </a:accent2>
      <a:accent3>
        <a:srgbClr val="FE9E00"/>
      </a:accent3>
      <a:accent4>
        <a:srgbClr val="418AB3"/>
      </a:accent4>
      <a:accent5>
        <a:srgbClr val="D7D447"/>
      </a:accent5>
      <a:accent6>
        <a:srgbClr val="818183"/>
      </a:accent6>
      <a:hlink>
        <a:srgbClr val="F59E00"/>
      </a:hlink>
      <a:folHlink>
        <a:srgbClr val="B2B2B2"/>
      </a:folHlink>
    </a:clrScheme>
    <a:fontScheme name="Базис">
      <a:majorFont>
        <a:latin typeface="Corbel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Базис">
      <a:fillStyleLst>
        <a:solidFill>
          <a:schemeClr val="phClr"/>
        </a:solidFill>
        <a:solidFill>
          <a:schemeClr val="phClr">
            <a:tint val="55000"/>
            <a:satMod val="130000"/>
          </a:schemeClr>
        </a:solidFill>
        <a:gradFill rotWithShape="1">
          <a:gsLst>
            <a:gs pos="0">
              <a:schemeClr val="phClr"/>
            </a:gs>
            <a:gs pos="90000">
              <a:schemeClr val="phClr">
                <a:shade val="100000"/>
                <a:satMod val="105000"/>
              </a:schemeClr>
            </a:gs>
            <a:gs pos="100000">
              <a:schemeClr val="phClr">
                <a:shade val="80000"/>
                <a:satMod val="12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53975" cap="flat" cmpd="dbl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rightRoom" dir="t"/>
          </a:scene3d>
          <a:sp3d extrusionH="12700" contourW="25400" prstMaterial="flat">
            <a:bevelT w="63500" h="152400" prst="angle"/>
            <a:contourClr>
              <a:schemeClr val="phClr">
                <a:shade val="27000"/>
                <a:satMod val="12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hade val="95000"/>
            <a:satMod val="140000"/>
          </a:schemeClr>
        </a:solidFill>
        <a:solidFill>
          <a:schemeClr val="phClr">
            <a:tint val="90000"/>
            <a:shade val="85000"/>
            <a:satMod val="160000"/>
            <a:lumMod val="110000"/>
          </a:schemeClr>
        </a:soli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Basis" id="{5665723A-49BA-4B57-8411-A56F8F207965}" vid="{90E45F77-AEFC-46EF-A7C1-5B338C297B02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</TotalTime>
  <Words>5052</Words>
  <Application>Microsoft Office PowerPoint</Application>
  <PresentationFormat>Произвольный</PresentationFormat>
  <Paragraphs>644</Paragraphs>
  <Slides>74</Slides>
  <Notes>0</Notes>
  <HiddenSlides>0</HiddenSlides>
  <MMClips>0</MMClips>
  <ScaleCrop>false</ScaleCrop>
  <HeadingPairs>
    <vt:vector size="6" baseType="variant">
      <vt:variant>
        <vt:lpstr>Тема</vt:lpstr>
      </vt:variant>
      <vt:variant>
        <vt:i4>5</vt:i4>
      </vt:variant>
      <vt:variant>
        <vt:lpstr>Внедренные серверы OLE</vt:lpstr>
      </vt:variant>
      <vt:variant>
        <vt:i4>1</vt:i4>
      </vt:variant>
      <vt:variant>
        <vt:lpstr>Заголовки слайдов</vt:lpstr>
      </vt:variant>
      <vt:variant>
        <vt:i4>74</vt:i4>
      </vt:variant>
    </vt:vector>
  </HeadingPairs>
  <TitlesOfParts>
    <vt:vector size="80" baseType="lpstr">
      <vt:lpstr>Тема Office</vt:lpstr>
      <vt:lpstr>Дивиденд</vt:lpstr>
      <vt:lpstr>Городская</vt:lpstr>
      <vt:lpstr>Дерево</vt:lpstr>
      <vt:lpstr>Базис</vt:lpstr>
      <vt:lpstr>Presentation</vt:lpstr>
      <vt:lpstr>Презентация PowerPoint</vt:lpstr>
      <vt:lpstr>Современные тенденции распространения наркологических расстройств и статистические показатели заболеваемости среди различных половозрастных групп населения новосибирской области</vt:lpstr>
      <vt:lpstr>Снижение уровня потребления алкоголя </vt:lpstr>
      <vt:lpstr>Незаконный оборот наркотических средств</vt:lpstr>
      <vt:lpstr>Острые отравления несовершеннолетних  в новосибирской области</vt:lpstr>
      <vt:lpstr>Острые отравления алкогольсодержащей продукцией среди несовершеннолетних (данные роспотребнадзора)</vt:lpstr>
      <vt:lpstr>Показатели летальных случаев, связанных с употреблением спиртсодержащей продукции, наркотических средств и психотропных веществ среди населения новосибирской области  (по данным мис)</vt:lpstr>
      <vt:lpstr>Презентация PowerPoint</vt:lpstr>
      <vt:lpstr>Презентация PowerPoint</vt:lpstr>
      <vt:lpstr>Некоторые социальные характеристики лиц,  погибших от острых отравлений психоактивными веществами, включая алкоголь</vt:lpstr>
      <vt:lpstr>Основные показатели распространения наркологических расстройств сред взрослого населения по данным официальной медицинской статистики по новосибирской области за период 2021-2022гг.</vt:lpstr>
      <vt:lpstr>Основные показатели распространения наркологических расстройств сред взрослого населения по данным официальной медицинской статистики по новосибирской области за период 2021-2022гг.</vt:lpstr>
      <vt:lpstr>Показатели заболеваемости наркологическими расстройствами несовершеннолетних в Новосибирской области</vt:lpstr>
      <vt:lpstr>Современные тенденции, связанные с незаконным оборотом наркотических средств:</vt:lpstr>
      <vt:lpstr>Некоторые данные мониторинга наркологической ситуации в новосибирской области 2023г.</vt:lpstr>
      <vt:lpstr>СПАСИБО ЗА ВНИМАНИЕ!</vt:lpstr>
      <vt:lpstr>«Медицинское сопровождение  несовершеннолетних   и родителей, имеющих наркологические расстройства, в рамках деятельности системы профилактики»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Организация комплексной реабилитации в ГБУЗ НСО «НОКНД»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Основы взаимодействия с семьями при осуществлении профилактики безнадзорности и правонарушений несовершеннолетних</vt:lpstr>
      <vt:lpstr>Презентация PowerPoint</vt:lpstr>
      <vt:lpstr>Презентация PowerPoint</vt:lpstr>
      <vt:lpstr>Презентация PowerPoint</vt:lpstr>
      <vt:lpstr>Способы снижения рисков:</vt:lpstr>
      <vt:lpstr>Модели взаимности*:</vt:lpstr>
      <vt:lpstr>Составляющие эффективного взаимодействия:</vt:lpstr>
      <vt:lpstr>Качественная презентация предлагаемого взаимодействия:</vt:lpstr>
      <vt:lpstr>Этапы диалога</vt:lpstr>
      <vt:lpstr>Предконфликтная ситуация</vt:lpstr>
      <vt:lpstr>Презентация PowerPoint</vt:lpstr>
      <vt:lpstr>Благодарю за внимание!</vt:lpstr>
      <vt:lpstr>Индивидуальный план работы с несовершеннолетними и их родителями, направленными органами системы профилактики. Модель взаимодействия медицинских психологов ГБУЗ НСО НОКНД с образовательными организациями.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 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Индивидуальный план работы медицинского психолога ГБУЗ НСО   с несовершеннолетним в ОУ (деятельность медицинского психолога ГБУЗ НСО «НОКНД»)</vt:lpstr>
      <vt:lpstr>Список несовершеннолетних предоставляемый ОУ</vt:lpstr>
      <vt:lpstr>План совместной работы</vt:lpstr>
      <vt:lpstr>Тематический план психокоррекционной программы  для старшешкольной группы   </vt:lpstr>
      <vt:lpstr>Программы для младшешкольной и среднешкольной грпп</vt:lpstr>
      <vt:lpstr>Информированное согласие, заполняемое обучающимся или законным представителем.</vt:lpstr>
      <vt:lpstr>Диагностический инструментарий</vt:lpstr>
      <vt:lpstr>Бланки обработки полученных данных диагностики</vt:lpstr>
      <vt:lpstr>Результаы диагностики описанные в бланке</vt:lpstr>
      <vt:lpstr>Заключение о проведенном занятии по индивидуальному плану</vt:lpstr>
      <vt:lpstr>Индивидуальный план посещений психокоррекционной программы</vt:lpstr>
      <vt:lpstr>Итоговое заключение</vt:lpstr>
      <vt:lpstr>Психокоррекционная работа с родителями несовершеннолетних направленных органами системы профилактики </vt:lpstr>
      <vt:lpstr>Презентация PowerPoint</vt:lpstr>
      <vt:lpstr>Презентация PowerPoint</vt:lpstr>
      <vt:lpstr>Благодарю за внимание!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OMKO-SF</dc:creator>
  <cp:lastModifiedBy>User</cp:lastModifiedBy>
  <cp:revision>4</cp:revision>
  <dcterms:created xsi:type="dcterms:W3CDTF">2023-12-13T02:32:11Z</dcterms:created>
  <dcterms:modified xsi:type="dcterms:W3CDTF">2024-04-04T07:17:46Z</dcterms:modified>
</cp:coreProperties>
</file>