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4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5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6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5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1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5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3F8B-F9B4-4CDE-AE37-DF75572ECEE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AD3B-6C46-4FF7-B608-947DBAF8C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6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412776"/>
            <a:ext cx="84582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b="1" dirty="0" smtClean="0">
                <a:solidFill>
                  <a:srgbClr val="FF0000"/>
                </a:solidFill>
                <a:latin typeface="+mn-lt"/>
              </a:rPr>
              <a:t>  </a:t>
            </a:r>
            <a:br>
              <a:rPr lang="ru-RU" sz="89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r>
              <a:rPr lang="ru-RU" sz="8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8900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579" y="674112"/>
            <a:ext cx="84498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cs typeface="Times New Roman" pitchFamily="18" charset="0"/>
              </a:rPr>
              <a:t>Была весна – </a:t>
            </a:r>
          </a:p>
          <a:p>
            <a:pPr algn="ctr"/>
            <a:r>
              <a:rPr lang="ru-RU" sz="1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cs typeface="Times New Roman" pitchFamily="18" charset="0"/>
              </a:rPr>
              <a:t>весна </a:t>
            </a:r>
            <a:r>
              <a:rPr lang="ru-RU" sz="1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sz="8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6146" name="Picture 2" descr="https://tverlife.ru/wp-content/uploads/2020/05/20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5" y="302151"/>
            <a:ext cx="8902967" cy="5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5122" name="Picture 2" descr="https://tverlife.ru/wp-content/uploads/2020/05/22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2" y="320274"/>
            <a:ext cx="8915412" cy="55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4098" name="Picture 2" descr="https://tverlife.ru/wp-content/uploads/2020/05/24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8784976" cy="54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3074" name="Picture 2" descr="https://tverlife.ru/wp-content/uploads/2020/05/26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4" y="282024"/>
            <a:ext cx="8976612" cy="56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15362" name="Picture 2" descr="https://tverlife.ru/wp-content/uploads/2020/05/28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6" y="260647"/>
            <a:ext cx="8972434" cy="56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прессы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14340" name="Picture 4" descr="https://img-fotki.yandex.ru/get/4514/andreev1964.123/0_4fb78_4e483d5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0" y="433185"/>
            <a:ext cx="3909230" cy="54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verlife.ru/wp-content/uploads/2020/05/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476080" cy="55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2" y="0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589240"/>
            <a:ext cx="8576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прессы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май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1945 года.</a:t>
            </a:r>
          </a:p>
        </p:txBody>
      </p:sp>
      <p:pic>
        <p:nvPicPr>
          <p:cNvPr id="13316" name="Picture 4" descr="https://s00.yaplakal.com/pics/pics_original/3/8/8/15528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" y="692696"/>
            <a:ext cx="8959835" cy="461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2200" y="4725144"/>
            <a:ext cx="3740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прессы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  9 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18436" name="Picture 4" descr="https://odnarodyna.org/sites/default/files/2020/tp0705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706586" cy="65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panoramapro.ru/wp-content/uploads/2020/05/gaz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" y="372945"/>
            <a:ext cx="9058450" cy="61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verlife.ru/wp-content/uploads/2020/05/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" y="116632"/>
            <a:ext cx="917321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</p:spTree>
    <p:extLst>
      <p:ext uri="{BB962C8B-B14F-4D97-AF65-F5344CB8AC3E}">
        <p14:creationId xmlns:p14="http://schemas.microsoft.com/office/powerpoint/2010/main" val="28535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verlife.ru/wp-content/uploads/2020/05/6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56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12290" name="Picture 2" descr="https://tverlife.ru/wp-content/uploads/2020/05/8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4" y="333962"/>
            <a:ext cx="8893513" cy="55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11266" name="Picture 2" descr="https://tverlife.ru/wp-content/uploads/2020/05/1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0" y="318045"/>
            <a:ext cx="8918979" cy="55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10242" name="Picture 2" descr="https://tverlife.ru/wp-content/uploads/2020/05/12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0" y="402603"/>
            <a:ext cx="8783687" cy="54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9218" name="Picture 2" descr="https://tverlife.ru/wp-content/uploads/2020/05/1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1" y="245967"/>
            <a:ext cx="9034304" cy="56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8194" name="Picture 2" descr="https://tverlife.ru/wp-content/uploads/2020/05/16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6" y="260648"/>
            <a:ext cx="9010814" cy="56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disonprint.ru/assets/images/products/496/q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"/>
            <a:ext cx="9324528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14" y="5892407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— оцифрованные газетные и журнальные полосы и фотографии военной прессы. Выпуск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1 - 10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1945 года.</a:t>
            </a:r>
          </a:p>
        </p:txBody>
      </p:sp>
      <p:pic>
        <p:nvPicPr>
          <p:cNvPr id="7170" name="Picture 2" descr="https://tverlife.ru/wp-content/uploads/2020/05/18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0" y="227965"/>
            <a:ext cx="9063107" cy="56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333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2023-04-19T01:52:32Z</dcterms:created>
  <dcterms:modified xsi:type="dcterms:W3CDTF">2023-04-24T08:48:39Z</dcterms:modified>
</cp:coreProperties>
</file>