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2502-EE96-48E4-B830-656536827C0A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1770-A35C-4A01-A7F4-0139820BE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992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2502-EE96-48E4-B830-656536827C0A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1770-A35C-4A01-A7F4-0139820BE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887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2502-EE96-48E4-B830-656536827C0A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1770-A35C-4A01-A7F4-0139820BE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36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2502-EE96-48E4-B830-656536827C0A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1770-A35C-4A01-A7F4-0139820BE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76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2502-EE96-48E4-B830-656536827C0A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1770-A35C-4A01-A7F4-0139820BE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840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2502-EE96-48E4-B830-656536827C0A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1770-A35C-4A01-A7F4-0139820BE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77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2502-EE96-48E4-B830-656536827C0A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1770-A35C-4A01-A7F4-0139820BE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143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2502-EE96-48E4-B830-656536827C0A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1770-A35C-4A01-A7F4-0139820BE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722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2502-EE96-48E4-B830-656536827C0A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1770-A35C-4A01-A7F4-0139820BE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409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2502-EE96-48E4-B830-656536827C0A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1770-A35C-4A01-A7F4-0139820BE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488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2502-EE96-48E4-B830-656536827C0A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1770-A35C-4A01-A7F4-0139820BE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86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42502-EE96-48E4-B830-656536827C0A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B1770-A35C-4A01-A7F4-0139820BE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363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76734_26-p-fon-dlya-prezentatsii-kuzbass-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105460"/>
            <a:ext cx="9949272" cy="663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20100" y="898116"/>
            <a:ext cx="540465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Обладая умением работы с людьми, высокими знаниями экономики производства, большим опытом в решении сложных технических вопросов,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Моренко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В.Н.  мобилизует коллектив на выполнение государственного плана. С апреля 1975 года Василий Николаевич - генеральный директор производственного объединения «Обь».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Объединению 27 раз присуждались классные места во Всесоюзном соцсоревновании, 24 раза - среди предприятий г. Искитима, 17 раз - в областном соревновании по производству товаров народного потребления среди неспециализированных предприятий Новосибирской области. За досрочное выполнение 10-й пятилетки (1976 - 1980 гг.) производственное объединение «Обь» награждено орденом «Знак Почета».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1972 - 1989 годах на головном заводе в г.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Искитиме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 производственных единицах в Черепаново и Салаире построено более 26 тысяч квадратных метров промышленных площадей, в том числе более 17 - хозяйственным способом. </a:t>
            </a:r>
          </a:p>
          <a:p>
            <a:endParaRPr lang="ru-RU" dirty="0"/>
          </a:p>
        </p:txBody>
      </p:sp>
      <p:pic>
        <p:nvPicPr>
          <p:cNvPr id="5" name="Picture 4" descr="https://new-old.ngonb.ru/upload/iblock/89e/89e32a331739028674326e558b0459c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46" y="638448"/>
            <a:ext cx="331168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1351" y="5336974"/>
            <a:ext cx="3668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</a:rPr>
              <a:t>МОРЕНКО </a:t>
            </a:r>
            <a:r>
              <a:rPr lang="ru-RU" b="1" dirty="0" smtClean="0">
                <a:solidFill>
                  <a:srgbClr val="006600"/>
                </a:solidFill>
              </a:rPr>
              <a:t>ВАСИЛИЙ </a:t>
            </a:r>
            <a:r>
              <a:rPr lang="ru-RU" b="1" dirty="0" smtClean="0">
                <a:solidFill>
                  <a:srgbClr val="006600"/>
                </a:solidFill>
              </a:rPr>
              <a:t>НИКОЛАЕВИЧ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96523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2024-06-27T01:22:06Z</dcterms:created>
  <dcterms:modified xsi:type="dcterms:W3CDTF">2024-06-27T01:22:33Z</dcterms:modified>
</cp:coreProperties>
</file>